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40.png" ContentType="image/png"/>
  <Override PartName="/ppt/media/image39.png" ContentType="image/png"/>
  <Override PartName="/ppt/media/image14.png" ContentType="image/png"/>
  <Override PartName="/ppt/media/image38.png" ContentType="image/png"/>
  <Override PartName="/ppt/media/image13.png" ContentType="image/png"/>
  <Override PartName="/ppt/media/image37.png" ContentType="image/png"/>
  <Override PartName="/ppt/media/image12.png" ContentType="image/png"/>
  <Override PartName="/ppt/media/image9.jpeg" ContentType="image/jpeg"/>
  <Override PartName="/ppt/media/image15.png" ContentType="image/png"/>
  <Override PartName="/ppt/media/image17.png" ContentType="image/png"/>
  <Override PartName="/ppt/media/image18.png" ContentType="image/png"/>
  <Override PartName="/ppt/media/image19.png" ContentType="image/png"/>
  <Override PartName="/ppt/media/image20.png" ContentType="image/png"/>
  <Override PartName="/ppt/media/image22.png" ContentType="image/png"/>
  <Override PartName="/ppt/media/image24.png" ContentType="image/png"/>
  <Override PartName="/ppt/media/image25.png" ContentType="image/png"/>
  <Override PartName="/ppt/media/image30.png" ContentType="image/png"/>
  <Override PartName="/ppt/media/image31.png" ContentType="image/png"/>
  <Override PartName="/ppt/media/image32.png" ContentType="image/png"/>
  <Override PartName="/ppt/media/image33.png" ContentType="image/png"/>
  <Override PartName="/ppt/media/image34.png" ContentType="image/png"/>
  <Override PartName="/ppt/media/image35.png" ContentType="image/png"/>
  <Override PartName="/ppt/media/image11.png" ContentType="image/png"/>
  <Override PartName="/ppt/media/image36.png" ContentType="image/png"/>
  <Override PartName="/ppt/media/image10.jpeg" ContentType="image/jpeg"/>
  <Override PartName="/ppt/media/image8.png" ContentType="image/png"/>
  <Override PartName="/ppt/media/image7.png" ContentType="image/png"/>
  <Override PartName="/ppt/media/image2.png" ContentType="image/png"/>
  <Override PartName="/ppt/media/image1.png" ContentType="image/png"/>
  <Override PartName="/ppt/media/image3.png" ContentType="image/png"/>
  <Override PartName="/ppt/media/image4.png" ContentType="image/png"/>
  <Override PartName="/ppt/media/image5.png" ContentType="image/png"/>
  <Override PartName="/ppt/media/image6.png" ContentType="image/png"/>
  <Override PartName="/ppt/media/image21.jpeg" ContentType="image/jpeg"/>
  <Override PartName="/ppt/media/image23.jpeg" ContentType="image/jpeg"/>
  <Override PartName="/ppt/media/image27.jpeg" ContentType="image/jpeg"/>
  <Override PartName="/ppt/media/image16.png" ContentType="image/png"/>
  <Override PartName="/ppt/media/image28.jpeg" ContentType="image/jpeg"/>
  <Override PartName="/ppt/media/image26.png" ContentType="image/png"/>
  <Override PartName="/ppt/media/image29.jpeg" ContentType="image/jpe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
</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jpeg>
</file>

<file path=ppt/media/image24.png>
</file>

<file path=ppt/media/image25.png>
</file>

<file path=ppt/media/image26.png>
</file>

<file path=ppt/media/image27.jpeg>
</file>

<file path=ppt/media/image28.jpe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24" name="PlaceHolder 2"/>
          <p:cNvSpPr>
            <a:spLocks noGrp="1"/>
          </p:cNvSpPr>
          <p:nvPr>
            <p:ph type="body"/>
          </p:nvPr>
        </p:nvSpPr>
        <p:spPr>
          <a:xfrm>
            <a:off x="1141560" y="2249640"/>
            <a:ext cx="990576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25" name="PlaceHolder 3"/>
          <p:cNvSpPr>
            <a:spLocks noGrp="1"/>
          </p:cNvSpPr>
          <p:nvPr>
            <p:ph type="body"/>
          </p:nvPr>
        </p:nvSpPr>
        <p:spPr>
          <a:xfrm>
            <a:off x="1141560" y="4099680"/>
            <a:ext cx="990576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27" name="PlaceHolder 2"/>
          <p:cNvSpPr>
            <a:spLocks noGrp="1"/>
          </p:cNvSpPr>
          <p:nvPr>
            <p:ph type="body"/>
          </p:nvPr>
        </p:nvSpPr>
        <p:spPr>
          <a:xfrm>
            <a:off x="114156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28" name="PlaceHolder 3"/>
          <p:cNvSpPr>
            <a:spLocks noGrp="1"/>
          </p:cNvSpPr>
          <p:nvPr>
            <p:ph type="body"/>
          </p:nvPr>
        </p:nvSpPr>
        <p:spPr>
          <a:xfrm>
            <a:off x="621720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29" name="PlaceHolder 4"/>
          <p:cNvSpPr>
            <a:spLocks noGrp="1"/>
          </p:cNvSpPr>
          <p:nvPr>
            <p:ph type="body"/>
          </p:nvPr>
        </p:nvSpPr>
        <p:spPr>
          <a:xfrm>
            <a:off x="1141560" y="409968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30" name="PlaceHolder 5"/>
          <p:cNvSpPr>
            <a:spLocks noGrp="1"/>
          </p:cNvSpPr>
          <p:nvPr>
            <p:ph type="body"/>
          </p:nvPr>
        </p:nvSpPr>
        <p:spPr>
          <a:xfrm>
            <a:off x="6217200" y="409968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32" name="PlaceHolder 2"/>
          <p:cNvSpPr>
            <a:spLocks noGrp="1"/>
          </p:cNvSpPr>
          <p:nvPr>
            <p:ph type="body"/>
          </p:nvPr>
        </p:nvSpPr>
        <p:spPr>
          <a:xfrm>
            <a:off x="1141560" y="224964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33" name="PlaceHolder 3"/>
          <p:cNvSpPr>
            <a:spLocks noGrp="1"/>
          </p:cNvSpPr>
          <p:nvPr>
            <p:ph type="body"/>
          </p:nvPr>
        </p:nvSpPr>
        <p:spPr>
          <a:xfrm>
            <a:off x="4490640" y="224964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34" name="PlaceHolder 4"/>
          <p:cNvSpPr>
            <a:spLocks noGrp="1"/>
          </p:cNvSpPr>
          <p:nvPr>
            <p:ph type="body"/>
          </p:nvPr>
        </p:nvSpPr>
        <p:spPr>
          <a:xfrm>
            <a:off x="7839720" y="224964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35" name="PlaceHolder 5"/>
          <p:cNvSpPr>
            <a:spLocks noGrp="1"/>
          </p:cNvSpPr>
          <p:nvPr>
            <p:ph type="body"/>
          </p:nvPr>
        </p:nvSpPr>
        <p:spPr>
          <a:xfrm>
            <a:off x="1141560" y="409968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36" name="PlaceHolder 6"/>
          <p:cNvSpPr>
            <a:spLocks noGrp="1"/>
          </p:cNvSpPr>
          <p:nvPr>
            <p:ph type="body"/>
          </p:nvPr>
        </p:nvSpPr>
        <p:spPr>
          <a:xfrm>
            <a:off x="4490640" y="409968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37" name="PlaceHolder 7"/>
          <p:cNvSpPr>
            <a:spLocks noGrp="1"/>
          </p:cNvSpPr>
          <p:nvPr>
            <p:ph type="body"/>
          </p:nvPr>
        </p:nvSpPr>
        <p:spPr>
          <a:xfrm>
            <a:off x="7839720" y="409968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4"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85" name="PlaceHolder 2"/>
          <p:cNvSpPr>
            <a:spLocks noGrp="1"/>
          </p:cNvSpPr>
          <p:nvPr>
            <p:ph type="subTitle"/>
          </p:nvPr>
        </p:nvSpPr>
        <p:spPr>
          <a:xfrm>
            <a:off x="1141560" y="2249640"/>
            <a:ext cx="9905760" cy="35413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87" name="PlaceHolder 2"/>
          <p:cNvSpPr>
            <a:spLocks noGrp="1"/>
          </p:cNvSpPr>
          <p:nvPr>
            <p:ph type="body"/>
          </p:nvPr>
        </p:nvSpPr>
        <p:spPr>
          <a:xfrm>
            <a:off x="1141560" y="2249640"/>
            <a:ext cx="9905760" cy="35413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89" name="PlaceHolder 2"/>
          <p:cNvSpPr>
            <a:spLocks noGrp="1"/>
          </p:cNvSpPr>
          <p:nvPr>
            <p:ph type="body"/>
          </p:nvPr>
        </p:nvSpPr>
        <p:spPr>
          <a:xfrm>
            <a:off x="1141560" y="2249640"/>
            <a:ext cx="4833720" cy="35413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90" name="PlaceHolder 3"/>
          <p:cNvSpPr>
            <a:spLocks noGrp="1"/>
          </p:cNvSpPr>
          <p:nvPr>
            <p:ph type="body"/>
          </p:nvPr>
        </p:nvSpPr>
        <p:spPr>
          <a:xfrm>
            <a:off x="6217200" y="2249640"/>
            <a:ext cx="4833720" cy="35413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1"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2" name="PlaceHolder 1"/>
          <p:cNvSpPr>
            <a:spLocks noGrp="1"/>
          </p:cNvSpPr>
          <p:nvPr>
            <p:ph type="subTitle"/>
          </p:nvPr>
        </p:nvSpPr>
        <p:spPr>
          <a:xfrm>
            <a:off x="1141560" y="618480"/>
            <a:ext cx="9905760" cy="68533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94" name="PlaceHolder 2"/>
          <p:cNvSpPr>
            <a:spLocks noGrp="1"/>
          </p:cNvSpPr>
          <p:nvPr>
            <p:ph type="body"/>
          </p:nvPr>
        </p:nvSpPr>
        <p:spPr>
          <a:xfrm>
            <a:off x="114156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95" name="PlaceHolder 3"/>
          <p:cNvSpPr>
            <a:spLocks noGrp="1"/>
          </p:cNvSpPr>
          <p:nvPr>
            <p:ph type="body"/>
          </p:nvPr>
        </p:nvSpPr>
        <p:spPr>
          <a:xfrm>
            <a:off x="6217200" y="2249640"/>
            <a:ext cx="4833720" cy="35413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96" name="PlaceHolder 4"/>
          <p:cNvSpPr>
            <a:spLocks noGrp="1"/>
          </p:cNvSpPr>
          <p:nvPr>
            <p:ph type="body"/>
          </p:nvPr>
        </p:nvSpPr>
        <p:spPr>
          <a:xfrm>
            <a:off x="1141560" y="409968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2"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03" name="PlaceHolder 2"/>
          <p:cNvSpPr>
            <a:spLocks noGrp="1"/>
          </p:cNvSpPr>
          <p:nvPr>
            <p:ph type="subTitle"/>
          </p:nvPr>
        </p:nvSpPr>
        <p:spPr>
          <a:xfrm>
            <a:off x="1141560" y="2249640"/>
            <a:ext cx="9905760" cy="35413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7"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98" name="PlaceHolder 2"/>
          <p:cNvSpPr>
            <a:spLocks noGrp="1"/>
          </p:cNvSpPr>
          <p:nvPr>
            <p:ph type="body"/>
          </p:nvPr>
        </p:nvSpPr>
        <p:spPr>
          <a:xfrm>
            <a:off x="1141560" y="2249640"/>
            <a:ext cx="4833720" cy="35413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99" name="PlaceHolder 3"/>
          <p:cNvSpPr>
            <a:spLocks noGrp="1"/>
          </p:cNvSpPr>
          <p:nvPr>
            <p:ph type="body"/>
          </p:nvPr>
        </p:nvSpPr>
        <p:spPr>
          <a:xfrm>
            <a:off x="621720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00" name="PlaceHolder 4"/>
          <p:cNvSpPr>
            <a:spLocks noGrp="1"/>
          </p:cNvSpPr>
          <p:nvPr>
            <p:ph type="body"/>
          </p:nvPr>
        </p:nvSpPr>
        <p:spPr>
          <a:xfrm>
            <a:off x="6217200" y="409968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202" name="PlaceHolder 2"/>
          <p:cNvSpPr>
            <a:spLocks noGrp="1"/>
          </p:cNvSpPr>
          <p:nvPr>
            <p:ph type="body"/>
          </p:nvPr>
        </p:nvSpPr>
        <p:spPr>
          <a:xfrm>
            <a:off x="114156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03" name="PlaceHolder 3"/>
          <p:cNvSpPr>
            <a:spLocks noGrp="1"/>
          </p:cNvSpPr>
          <p:nvPr>
            <p:ph type="body"/>
          </p:nvPr>
        </p:nvSpPr>
        <p:spPr>
          <a:xfrm>
            <a:off x="621720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04" name="PlaceHolder 4"/>
          <p:cNvSpPr>
            <a:spLocks noGrp="1"/>
          </p:cNvSpPr>
          <p:nvPr>
            <p:ph type="body"/>
          </p:nvPr>
        </p:nvSpPr>
        <p:spPr>
          <a:xfrm>
            <a:off x="1141560" y="4099680"/>
            <a:ext cx="990576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206" name="PlaceHolder 2"/>
          <p:cNvSpPr>
            <a:spLocks noGrp="1"/>
          </p:cNvSpPr>
          <p:nvPr>
            <p:ph type="body"/>
          </p:nvPr>
        </p:nvSpPr>
        <p:spPr>
          <a:xfrm>
            <a:off x="1141560" y="2249640"/>
            <a:ext cx="990576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07" name="PlaceHolder 3"/>
          <p:cNvSpPr>
            <a:spLocks noGrp="1"/>
          </p:cNvSpPr>
          <p:nvPr>
            <p:ph type="body"/>
          </p:nvPr>
        </p:nvSpPr>
        <p:spPr>
          <a:xfrm>
            <a:off x="1141560" y="4099680"/>
            <a:ext cx="990576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209" name="PlaceHolder 2"/>
          <p:cNvSpPr>
            <a:spLocks noGrp="1"/>
          </p:cNvSpPr>
          <p:nvPr>
            <p:ph type="body"/>
          </p:nvPr>
        </p:nvSpPr>
        <p:spPr>
          <a:xfrm>
            <a:off x="114156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10" name="PlaceHolder 3"/>
          <p:cNvSpPr>
            <a:spLocks noGrp="1"/>
          </p:cNvSpPr>
          <p:nvPr>
            <p:ph type="body"/>
          </p:nvPr>
        </p:nvSpPr>
        <p:spPr>
          <a:xfrm>
            <a:off x="621720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11" name="PlaceHolder 4"/>
          <p:cNvSpPr>
            <a:spLocks noGrp="1"/>
          </p:cNvSpPr>
          <p:nvPr>
            <p:ph type="body"/>
          </p:nvPr>
        </p:nvSpPr>
        <p:spPr>
          <a:xfrm>
            <a:off x="1141560" y="409968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12" name="PlaceHolder 5"/>
          <p:cNvSpPr>
            <a:spLocks noGrp="1"/>
          </p:cNvSpPr>
          <p:nvPr>
            <p:ph type="body"/>
          </p:nvPr>
        </p:nvSpPr>
        <p:spPr>
          <a:xfrm>
            <a:off x="6217200" y="409968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214" name="PlaceHolder 2"/>
          <p:cNvSpPr>
            <a:spLocks noGrp="1"/>
          </p:cNvSpPr>
          <p:nvPr>
            <p:ph type="body"/>
          </p:nvPr>
        </p:nvSpPr>
        <p:spPr>
          <a:xfrm>
            <a:off x="1141560" y="224964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15" name="PlaceHolder 3"/>
          <p:cNvSpPr>
            <a:spLocks noGrp="1"/>
          </p:cNvSpPr>
          <p:nvPr>
            <p:ph type="body"/>
          </p:nvPr>
        </p:nvSpPr>
        <p:spPr>
          <a:xfrm>
            <a:off x="4490640" y="224964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16" name="PlaceHolder 4"/>
          <p:cNvSpPr>
            <a:spLocks noGrp="1"/>
          </p:cNvSpPr>
          <p:nvPr>
            <p:ph type="body"/>
          </p:nvPr>
        </p:nvSpPr>
        <p:spPr>
          <a:xfrm>
            <a:off x="7839720" y="224964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17" name="PlaceHolder 5"/>
          <p:cNvSpPr>
            <a:spLocks noGrp="1"/>
          </p:cNvSpPr>
          <p:nvPr>
            <p:ph type="body"/>
          </p:nvPr>
        </p:nvSpPr>
        <p:spPr>
          <a:xfrm>
            <a:off x="1141560" y="409968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18" name="PlaceHolder 6"/>
          <p:cNvSpPr>
            <a:spLocks noGrp="1"/>
          </p:cNvSpPr>
          <p:nvPr>
            <p:ph type="body"/>
          </p:nvPr>
        </p:nvSpPr>
        <p:spPr>
          <a:xfrm>
            <a:off x="4490640" y="409968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219" name="PlaceHolder 7"/>
          <p:cNvSpPr>
            <a:spLocks noGrp="1"/>
          </p:cNvSpPr>
          <p:nvPr>
            <p:ph type="body"/>
          </p:nvPr>
        </p:nvSpPr>
        <p:spPr>
          <a:xfrm>
            <a:off x="7839720" y="4099680"/>
            <a:ext cx="318924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05" name="PlaceHolder 2"/>
          <p:cNvSpPr>
            <a:spLocks noGrp="1"/>
          </p:cNvSpPr>
          <p:nvPr>
            <p:ph type="body"/>
          </p:nvPr>
        </p:nvSpPr>
        <p:spPr>
          <a:xfrm>
            <a:off x="1141560" y="2249640"/>
            <a:ext cx="9905760" cy="35413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07" name="PlaceHolder 2"/>
          <p:cNvSpPr>
            <a:spLocks noGrp="1"/>
          </p:cNvSpPr>
          <p:nvPr>
            <p:ph type="body"/>
          </p:nvPr>
        </p:nvSpPr>
        <p:spPr>
          <a:xfrm>
            <a:off x="1141560" y="2249640"/>
            <a:ext cx="4833720" cy="35413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08" name="PlaceHolder 3"/>
          <p:cNvSpPr>
            <a:spLocks noGrp="1"/>
          </p:cNvSpPr>
          <p:nvPr>
            <p:ph type="body"/>
          </p:nvPr>
        </p:nvSpPr>
        <p:spPr>
          <a:xfrm>
            <a:off x="6217200" y="2249640"/>
            <a:ext cx="4833720" cy="35413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9"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0" name="PlaceHolder 1"/>
          <p:cNvSpPr>
            <a:spLocks noGrp="1"/>
          </p:cNvSpPr>
          <p:nvPr>
            <p:ph type="subTitle"/>
          </p:nvPr>
        </p:nvSpPr>
        <p:spPr>
          <a:xfrm>
            <a:off x="1141560" y="618480"/>
            <a:ext cx="9905760" cy="68533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12" name="PlaceHolder 2"/>
          <p:cNvSpPr>
            <a:spLocks noGrp="1"/>
          </p:cNvSpPr>
          <p:nvPr>
            <p:ph type="body"/>
          </p:nvPr>
        </p:nvSpPr>
        <p:spPr>
          <a:xfrm>
            <a:off x="114156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13" name="PlaceHolder 3"/>
          <p:cNvSpPr>
            <a:spLocks noGrp="1"/>
          </p:cNvSpPr>
          <p:nvPr>
            <p:ph type="body"/>
          </p:nvPr>
        </p:nvSpPr>
        <p:spPr>
          <a:xfrm>
            <a:off x="6217200" y="2249640"/>
            <a:ext cx="4833720" cy="35413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14" name="PlaceHolder 4"/>
          <p:cNvSpPr>
            <a:spLocks noGrp="1"/>
          </p:cNvSpPr>
          <p:nvPr>
            <p:ph type="body"/>
          </p:nvPr>
        </p:nvSpPr>
        <p:spPr>
          <a:xfrm>
            <a:off x="1141560" y="409968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16" name="PlaceHolder 2"/>
          <p:cNvSpPr>
            <a:spLocks noGrp="1"/>
          </p:cNvSpPr>
          <p:nvPr>
            <p:ph type="body"/>
          </p:nvPr>
        </p:nvSpPr>
        <p:spPr>
          <a:xfrm>
            <a:off x="1141560" y="2249640"/>
            <a:ext cx="4833720" cy="35413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17" name="PlaceHolder 3"/>
          <p:cNvSpPr>
            <a:spLocks noGrp="1"/>
          </p:cNvSpPr>
          <p:nvPr>
            <p:ph type="body"/>
          </p:nvPr>
        </p:nvSpPr>
        <p:spPr>
          <a:xfrm>
            <a:off x="621720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18" name="PlaceHolder 4"/>
          <p:cNvSpPr>
            <a:spLocks noGrp="1"/>
          </p:cNvSpPr>
          <p:nvPr>
            <p:ph type="body"/>
          </p:nvPr>
        </p:nvSpPr>
        <p:spPr>
          <a:xfrm>
            <a:off x="6217200" y="409968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1141560" y="618480"/>
            <a:ext cx="9905760" cy="1478160"/>
          </a:xfrm>
          <a:prstGeom prst="rect">
            <a:avLst/>
          </a:prstGeom>
        </p:spPr>
        <p:txBody>
          <a:bodyPr lIns="0" rIns="0" tIns="0" bIns="0" anchor="ctr"/>
          <a:p>
            <a:endParaRPr b="0" lang="en-US" sz="1800" spc="-1" strike="noStrike">
              <a:solidFill>
                <a:srgbClr val="ffffff"/>
              </a:solidFill>
              <a:latin typeface="Tw Cen MT"/>
            </a:endParaRPr>
          </a:p>
        </p:txBody>
      </p:sp>
      <p:sp>
        <p:nvSpPr>
          <p:cNvPr id="120" name="PlaceHolder 2"/>
          <p:cNvSpPr>
            <a:spLocks noGrp="1"/>
          </p:cNvSpPr>
          <p:nvPr>
            <p:ph type="body"/>
          </p:nvPr>
        </p:nvSpPr>
        <p:spPr>
          <a:xfrm>
            <a:off x="114156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21" name="PlaceHolder 3"/>
          <p:cNvSpPr>
            <a:spLocks noGrp="1"/>
          </p:cNvSpPr>
          <p:nvPr>
            <p:ph type="body"/>
          </p:nvPr>
        </p:nvSpPr>
        <p:spPr>
          <a:xfrm>
            <a:off x="6217200" y="2249640"/>
            <a:ext cx="4833720" cy="1689120"/>
          </a:xfrm>
          <a:prstGeom prst="rect">
            <a:avLst/>
          </a:prstGeom>
        </p:spPr>
        <p:txBody>
          <a:bodyPr lIns="0" rIns="0" tIns="0" bIns="0">
            <a:normAutofit/>
          </a:bodyPr>
          <a:p>
            <a:endParaRPr b="0" lang="en-US" sz="2400" spc="-1" strike="noStrike">
              <a:solidFill>
                <a:srgbClr val="ffffff"/>
              </a:solidFill>
              <a:latin typeface="Tw Cen MT"/>
            </a:endParaRPr>
          </a:p>
        </p:txBody>
      </p:sp>
      <p:sp>
        <p:nvSpPr>
          <p:cNvPr id="122" name="PlaceHolder 4"/>
          <p:cNvSpPr>
            <a:spLocks noGrp="1"/>
          </p:cNvSpPr>
          <p:nvPr>
            <p:ph type="body"/>
          </p:nvPr>
        </p:nvSpPr>
        <p:spPr>
          <a:xfrm>
            <a:off x="1141560" y="4099680"/>
            <a:ext cx="9905760" cy="1689120"/>
          </a:xfrm>
          <a:prstGeom prst="rect">
            <a:avLst/>
          </a:prstGeom>
        </p:spPr>
        <p:txBody>
          <a:bodyPr lIns="0" rIns="0" tIns="0" bIns="0">
            <a:normAutofit/>
          </a:bodyPr>
          <a:p>
            <a:endParaRPr b="0" lang="en-US" sz="2400" spc="-1" strike="noStrike">
              <a:solidFill>
                <a:srgbClr val="ffffff"/>
              </a:solidFill>
              <a:latin typeface="Tw Cen MT"/>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Layout" Target="../slideLayouts/slideLayout1.xml"/><Relationship Id="rId6" Type="http://schemas.openxmlformats.org/officeDocument/2006/relationships/slideLayout" Target="../slideLayouts/slideLayout2.xml"/><Relationship Id="rId7" Type="http://schemas.openxmlformats.org/officeDocument/2006/relationships/slideLayout" Target="../slideLayouts/slideLayout3.xml"/><Relationship Id="rId8" Type="http://schemas.openxmlformats.org/officeDocument/2006/relationships/slideLayout" Target="../slideLayouts/slideLayout4.xml"/><Relationship Id="rId9" Type="http://schemas.openxmlformats.org/officeDocument/2006/relationships/slideLayout" Target="../slideLayouts/slideLayout5.xml"/><Relationship Id="rId10" Type="http://schemas.openxmlformats.org/officeDocument/2006/relationships/slideLayout" Target="../slideLayouts/slideLayout6.xml"/><Relationship Id="rId11" Type="http://schemas.openxmlformats.org/officeDocument/2006/relationships/slideLayout" Target="../slideLayouts/slideLayout7.xml"/><Relationship Id="rId12" Type="http://schemas.openxmlformats.org/officeDocument/2006/relationships/slideLayout" Target="../slideLayouts/slideLayout8.xml"/><Relationship Id="rId13" Type="http://schemas.openxmlformats.org/officeDocument/2006/relationships/slideLayout" Target="../slideLayouts/slideLayout9.xml"/><Relationship Id="rId14" Type="http://schemas.openxmlformats.org/officeDocument/2006/relationships/slideLayout" Target="../slideLayouts/slideLayout10.xml"/><Relationship Id="rId15" Type="http://schemas.openxmlformats.org/officeDocument/2006/relationships/slideLayout" Target="../slideLayouts/slideLayout11.xml"/><Relationship Id="rId16"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0" name="Picture 2" descr=""/>
          <p:cNvPicPr/>
          <p:nvPr/>
        </p:nvPicPr>
        <p:blipFill>
          <a:blip r:embed="rId3"/>
          <a:stretch/>
        </p:blipFill>
        <p:spPr>
          <a:xfrm>
            <a:off x="0" y="0"/>
            <a:ext cx="12191760" cy="6857640"/>
          </a:xfrm>
          <a:prstGeom prst="rect">
            <a:avLst/>
          </a:prstGeom>
          <a:ln>
            <a:noFill/>
          </a:ln>
        </p:spPr>
      </p:pic>
      <p:grpSp>
        <p:nvGrpSpPr>
          <p:cNvPr id="1" name="Group 1"/>
          <p:cNvGrpSpPr/>
          <p:nvPr/>
        </p:nvGrpSpPr>
        <p:grpSpPr>
          <a:xfrm>
            <a:off x="-14400" y="0"/>
            <a:ext cx="12053520" cy="6857640"/>
            <a:chOff x="-14400" y="0"/>
            <a:chExt cx="12053520" cy="6857640"/>
          </a:xfrm>
        </p:grpSpPr>
        <p:grpSp>
          <p:nvGrpSpPr>
            <p:cNvPr id="2" name="Group 2"/>
            <p:cNvGrpSpPr/>
            <p:nvPr/>
          </p:nvGrpSpPr>
          <p:grpSpPr>
            <a:xfrm>
              <a:off x="-14400" y="0"/>
              <a:ext cx="1220760" cy="6857640"/>
              <a:chOff x="-14400" y="0"/>
              <a:chExt cx="1220760" cy="6857640"/>
            </a:xfrm>
          </p:grpSpPr>
          <p:sp>
            <p:nvSpPr>
              <p:cNvPr id="3" name="CustomShape 3"/>
              <p:cNvSpPr/>
              <p:nvPr/>
            </p:nvSpPr>
            <p:spPr>
              <a:xfrm>
                <a:off x="114480" y="468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 name="CustomShape 4"/>
              <p:cNvSpPr/>
              <p:nvPr/>
            </p:nvSpPr>
            <p:spPr>
              <a:xfrm>
                <a:off x="33480" y="217656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 name="CustomShape 5"/>
              <p:cNvSpPr/>
              <p:nvPr/>
            </p:nvSpPr>
            <p:spPr>
              <a:xfrm>
                <a:off x="28440" y="4021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 name="CustomShape 6"/>
              <p:cNvSpPr/>
              <p:nvPr/>
            </p:nvSpPr>
            <p:spPr>
              <a:xfrm>
                <a:off x="200160" y="4680"/>
                <a:ext cx="369360" cy="1810800"/>
              </a:xfrm>
              <a:custGeom>
                <a:avLst/>
                <a:gdLst/>
                <a:ahLst/>
                <a:rect l="l" t="t" r="r" b="b"/>
                <a:pathLst>
                  <a:path w="233" h="1141">
                    <a:moveTo>
                      <a:pt x="218" y="1141"/>
                    </a:moveTo>
                    <a:lnTo>
                      <a:pt x="0" y="626"/>
                    </a:lnTo>
                    <a:lnTo>
                      <a:pt x="0" y="0"/>
                    </a:lnTo>
                    <a:lnTo>
                      <a:pt x="15" y="0"/>
                    </a:lnTo>
                    <a:lnTo>
                      <a:pt x="15" y="623"/>
                    </a:lnTo>
                    <a:lnTo>
                      <a:pt x="233" y="1135"/>
                    </a:lnTo>
                    <a:lnTo>
                      <a:pt x="218" y="114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 name="CustomShape 7"/>
              <p:cNvSpPr/>
              <p:nvPr/>
            </p:nvSpPr>
            <p:spPr>
              <a:xfrm>
                <a:off x="503280" y="1801800"/>
                <a:ext cx="190080" cy="188640"/>
              </a:xfrm>
              <a:custGeom>
                <a:avLst/>
                <a:gdLst/>
                <a:ahLst/>
                <a:rect l="l" t="t"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 name="CustomShape 8"/>
              <p:cNvSpPr/>
              <p:nvPr/>
            </p:nvSpPr>
            <p:spPr>
              <a:xfrm>
                <a:off x="285840" y="4680"/>
                <a:ext cx="369360" cy="1429920"/>
              </a:xfrm>
              <a:custGeom>
                <a:avLst/>
                <a:gdLst/>
                <a:ahLst/>
                <a:rect l="l" t="t" r="r" b="b"/>
                <a:pathLst>
                  <a:path w="233" h="901">
                    <a:moveTo>
                      <a:pt x="221" y="901"/>
                    </a:moveTo>
                    <a:lnTo>
                      <a:pt x="0" y="383"/>
                    </a:lnTo>
                    <a:lnTo>
                      <a:pt x="0" y="0"/>
                    </a:lnTo>
                    <a:lnTo>
                      <a:pt x="18" y="0"/>
                    </a:lnTo>
                    <a:lnTo>
                      <a:pt x="18" y="380"/>
                    </a:lnTo>
                    <a:lnTo>
                      <a:pt x="233" y="895"/>
                    </a:lnTo>
                    <a:lnTo>
                      <a:pt x="221" y="90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 name="CustomShape 9"/>
              <p:cNvSpPr/>
              <p:nvPr/>
            </p:nvSpPr>
            <p:spPr>
              <a:xfrm>
                <a:off x="546120" y="0"/>
                <a:ext cx="151920" cy="91260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0" name="CustomShape 10"/>
              <p:cNvSpPr/>
              <p:nvPr/>
            </p:nvSpPr>
            <p:spPr>
              <a:xfrm>
                <a:off x="588960" y="1420920"/>
                <a:ext cx="190080" cy="190080"/>
              </a:xfrm>
              <a:custGeom>
                <a:avLst/>
                <a:gdLst/>
                <a:ahLst/>
                <a:rect l="l" t="t"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1" name="CustomShape 11"/>
              <p:cNvSpPr/>
              <p:nvPr/>
            </p:nvSpPr>
            <p:spPr>
              <a:xfrm>
                <a:off x="588960" y="9032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2" name="CustomShape 12"/>
              <p:cNvSpPr/>
              <p:nvPr/>
            </p:nvSpPr>
            <p:spPr>
              <a:xfrm>
                <a:off x="641520" y="0"/>
                <a:ext cx="421920" cy="526680"/>
              </a:xfrm>
              <a:custGeom>
                <a:avLst/>
                <a:gdLst/>
                <a:ahLst/>
                <a:rect l="l" t="t" r="r" b="b"/>
                <a:pathLst>
                  <a:path w="266" h="332">
                    <a:moveTo>
                      <a:pt x="257" y="332"/>
                    </a:moveTo>
                    <a:lnTo>
                      <a:pt x="48" y="123"/>
                    </a:lnTo>
                    <a:lnTo>
                      <a:pt x="0" y="6"/>
                    </a:lnTo>
                    <a:lnTo>
                      <a:pt x="15" y="0"/>
                    </a:lnTo>
                    <a:lnTo>
                      <a:pt x="63" y="114"/>
                    </a:lnTo>
                    <a:lnTo>
                      <a:pt x="266" y="320"/>
                    </a:lnTo>
                    <a:lnTo>
                      <a:pt x="257" y="33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3" name="CustomShape 13"/>
              <p:cNvSpPr/>
              <p:nvPr/>
            </p:nvSpPr>
            <p:spPr>
              <a:xfrm>
                <a:off x="1020600" y="488880"/>
                <a:ext cx="161640" cy="14724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 name="Line 14"/>
              <p:cNvSpPr/>
              <p:nvPr/>
            </p:nvSpPr>
            <p:spPr>
              <a:xfrm>
                <a:off x="-4680" y="9360"/>
                <a:ext cx="360" cy="360"/>
              </a:xfrm>
              <a:prstGeom prst="line">
                <a:avLst/>
              </a:prstGeom>
              <a:ln>
                <a:solidFill>
                  <a:srgbClr val="ffffff"/>
                </a:solidFill>
              </a:ln>
            </p:spPr>
            <p:style>
              <a:lnRef idx="0"/>
              <a:fillRef idx="0"/>
              <a:effectRef idx="0"/>
              <a:fontRef idx="minor"/>
            </p:style>
          </p:sp>
          <p:sp>
            <p:nvSpPr>
              <p:cNvPr id="15" name="CustomShape 15"/>
              <p:cNvSpPr/>
              <p:nvPr/>
            </p:nvSpPr>
            <p:spPr>
              <a:xfrm>
                <a:off x="9360" y="1801800"/>
                <a:ext cx="123480" cy="126720"/>
              </a:xfrm>
              <a:custGeom>
                <a:avLst/>
                <a:gdLst/>
                <a:ahLst/>
                <a:rect l="l" t="t" r="r" b="b"/>
                <a:pathLst>
                  <a:path w="78" h="80">
                    <a:moveTo>
                      <a:pt x="6" y="80"/>
                    </a:moveTo>
                    <a:lnTo>
                      <a:pt x="0" y="71"/>
                    </a:lnTo>
                    <a:lnTo>
                      <a:pt x="69" y="0"/>
                    </a:lnTo>
                    <a:lnTo>
                      <a:pt x="78" y="9"/>
                    </a:lnTo>
                    <a:lnTo>
                      <a:pt x="6" y="8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 name="CustomShape 16"/>
              <p:cNvSpPr/>
              <p:nvPr/>
            </p:nvSpPr>
            <p:spPr>
              <a:xfrm>
                <a:off x="-9360" y="3549600"/>
                <a:ext cx="147240" cy="480600"/>
              </a:xfrm>
              <a:custGeom>
                <a:avLst/>
                <a:gdLst/>
                <a:ahLst/>
                <a:rect l="l" t="t" r="r" b="b"/>
                <a:pathLst>
                  <a:path w="93" h="303">
                    <a:moveTo>
                      <a:pt x="93" y="303"/>
                    </a:moveTo>
                    <a:lnTo>
                      <a:pt x="78" y="303"/>
                    </a:lnTo>
                    <a:lnTo>
                      <a:pt x="78" y="78"/>
                    </a:lnTo>
                    <a:lnTo>
                      <a:pt x="0" y="12"/>
                    </a:lnTo>
                    <a:lnTo>
                      <a:pt x="12" y="0"/>
                    </a:lnTo>
                    <a:lnTo>
                      <a:pt x="93" y="69"/>
                    </a:lnTo>
                    <a:lnTo>
                      <a:pt x="93" y="303"/>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7" name="CustomShape 17"/>
              <p:cNvSpPr/>
              <p:nvPr/>
            </p:nvSpPr>
            <p:spPr>
              <a:xfrm>
                <a:off x="128520" y="1382760"/>
                <a:ext cx="142560" cy="47592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8" name="CustomShape 18"/>
              <p:cNvSpPr/>
              <p:nvPr/>
            </p:nvSpPr>
            <p:spPr>
              <a:xfrm>
                <a:off x="204840" y="1849320"/>
                <a:ext cx="114120" cy="107640"/>
              </a:xfrm>
              <a:custGeom>
                <a:avLst/>
                <a:gdLst/>
                <a:ahLst/>
                <a:rect l="l" t="t"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9" name="CustomShape 19"/>
              <p:cNvSpPr/>
              <p:nvPr/>
            </p:nvSpPr>
            <p:spPr>
              <a:xfrm>
                <a:off x="133200" y="466236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0" name="CustomShape 20"/>
              <p:cNvSpPr/>
              <p:nvPr/>
            </p:nvSpPr>
            <p:spPr>
              <a:xfrm>
                <a:off x="223920" y="5041800"/>
                <a:ext cx="369360" cy="1801440"/>
              </a:xfrm>
              <a:custGeom>
                <a:avLst/>
                <a:gdLst/>
                <a:ahLst/>
                <a:rect l="l" t="t" r="r" b="b"/>
                <a:pathLst>
                  <a:path w="233" h="1135">
                    <a:moveTo>
                      <a:pt x="15" y="1135"/>
                    </a:moveTo>
                    <a:lnTo>
                      <a:pt x="0" y="1135"/>
                    </a:lnTo>
                    <a:lnTo>
                      <a:pt x="0" y="515"/>
                    </a:lnTo>
                    <a:lnTo>
                      <a:pt x="0" y="512"/>
                    </a:lnTo>
                    <a:lnTo>
                      <a:pt x="218" y="0"/>
                    </a:lnTo>
                    <a:lnTo>
                      <a:pt x="233" y="6"/>
                    </a:lnTo>
                    <a:lnTo>
                      <a:pt x="15" y="518"/>
                    </a:lnTo>
                    <a:lnTo>
                      <a:pt x="15"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1" name="CustomShape 21"/>
              <p:cNvSpPr/>
              <p:nvPr/>
            </p:nvSpPr>
            <p:spPr>
              <a:xfrm>
                <a:off x="52560" y="4481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 name="CustomShape 22"/>
              <p:cNvSpPr/>
              <p:nvPr/>
            </p:nvSpPr>
            <p:spPr>
              <a:xfrm>
                <a:off x="-14400" y="5627520"/>
                <a:ext cx="85320" cy="1215720"/>
              </a:xfrm>
              <a:custGeom>
                <a:avLst/>
                <a:gdLst/>
                <a:ahLst/>
                <a:rect l="l" t="t" r="r" b="b"/>
                <a:pathLst>
                  <a:path w="54" h="766">
                    <a:moveTo>
                      <a:pt x="54" y="766"/>
                    </a:moveTo>
                    <a:lnTo>
                      <a:pt x="36" y="766"/>
                    </a:lnTo>
                    <a:lnTo>
                      <a:pt x="36" y="149"/>
                    </a:lnTo>
                    <a:lnTo>
                      <a:pt x="0" y="3"/>
                    </a:lnTo>
                    <a:lnTo>
                      <a:pt x="18" y="0"/>
                    </a:lnTo>
                    <a:lnTo>
                      <a:pt x="54" y="146"/>
                    </a:lnTo>
                    <a:lnTo>
                      <a:pt x="54" y="76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 name="CustomShape 23"/>
              <p:cNvSpPr/>
              <p:nvPr/>
            </p:nvSpPr>
            <p:spPr>
              <a:xfrm>
                <a:off x="527040" y="4867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 name="CustomShape 24"/>
              <p:cNvSpPr/>
              <p:nvPr/>
            </p:nvSpPr>
            <p:spPr>
              <a:xfrm>
                <a:off x="309600" y="5423040"/>
                <a:ext cx="374400" cy="1425240"/>
              </a:xfrm>
              <a:custGeom>
                <a:avLst/>
                <a:gdLst/>
                <a:ahLst/>
                <a:rect l="l" t="t" r="r" b="b"/>
                <a:pathLst>
                  <a:path w="236" h="898">
                    <a:moveTo>
                      <a:pt x="18" y="898"/>
                    </a:moveTo>
                    <a:lnTo>
                      <a:pt x="0" y="898"/>
                    </a:lnTo>
                    <a:lnTo>
                      <a:pt x="0" y="515"/>
                    </a:lnTo>
                    <a:lnTo>
                      <a:pt x="3" y="512"/>
                    </a:lnTo>
                    <a:lnTo>
                      <a:pt x="221" y="0"/>
                    </a:lnTo>
                    <a:lnTo>
                      <a:pt x="236" y="6"/>
                    </a:lnTo>
                    <a:lnTo>
                      <a:pt x="18" y="518"/>
                    </a:lnTo>
                    <a:lnTo>
                      <a:pt x="18"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5" name="CustomShape 25"/>
              <p:cNvSpPr/>
              <p:nvPr/>
            </p:nvSpPr>
            <p:spPr>
              <a:xfrm>
                <a:off x="569880" y="5945040"/>
                <a:ext cx="151920" cy="91260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6" name="CustomShape 26"/>
              <p:cNvSpPr/>
              <p:nvPr/>
            </p:nvSpPr>
            <p:spPr>
              <a:xfrm>
                <a:off x="612720" y="5246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7" name="CustomShape 27"/>
              <p:cNvSpPr/>
              <p:nvPr/>
            </p:nvSpPr>
            <p:spPr>
              <a:xfrm>
                <a:off x="612720" y="576432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 name="CustomShape 28"/>
              <p:cNvSpPr/>
              <p:nvPr/>
            </p:nvSpPr>
            <p:spPr>
              <a:xfrm>
                <a:off x="669960" y="6330960"/>
                <a:ext cx="417240" cy="517320"/>
              </a:xfrm>
              <a:custGeom>
                <a:avLst/>
                <a:gdLst/>
                <a:ahLst/>
                <a:rect l="l" t="t" r="r" b="b"/>
                <a:pathLst>
                  <a:path w="263" h="326">
                    <a:moveTo>
                      <a:pt x="15" y="326"/>
                    </a:moveTo>
                    <a:lnTo>
                      <a:pt x="0" y="320"/>
                    </a:lnTo>
                    <a:lnTo>
                      <a:pt x="45" y="206"/>
                    </a:lnTo>
                    <a:lnTo>
                      <a:pt x="48" y="206"/>
                    </a:lnTo>
                    <a:lnTo>
                      <a:pt x="254" y="0"/>
                    </a:lnTo>
                    <a:lnTo>
                      <a:pt x="263" y="12"/>
                    </a:lnTo>
                    <a:lnTo>
                      <a:pt x="60" y="215"/>
                    </a:lnTo>
                    <a:lnTo>
                      <a:pt x="15" y="32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9" name="CustomShape 29"/>
              <p:cNvSpPr/>
              <p:nvPr/>
            </p:nvSpPr>
            <p:spPr>
              <a:xfrm>
                <a:off x="1049400" y="6221520"/>
                <a:ext cx="156960" cy="14724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grpSp>
        <p:grpSp>
          <p:nvGrpSpPr>
            <p:cNvPr id="30" name="Group 30"/>
            <p:cNvGrpSpPr/>
            <p:nvPr/>
          </p:nvGrpSpPr>
          <p:grpSpPr>
            <a:xfrm>
              <a:off x="11364840" y="0"/>
              <a:ext cx="674280" cy="6848280"/>
              <a:chOff x="11364840" y="0"/>
              <a:chExt cx="674280" cy="6848280"/>
            </a:xfrm>
          </p:grpSpPr>
          <p:sp>
            <p:nvSpPr>
              <p:cNvPr id="31" name="CustomShape 31"/>
              <p:cNvSpPr/>
              <p:nvPr/>
            </p:nvSpPr>
            <p:spPr>
              <a:xfrm>
                <a:off x="11484000" y="0"/>
                <a:ext cx="417240" cy="512280"/>
              </a:xfrm>
              <a:custGeom>
                <a:avLst/>
                <a:gdLst/>
                <a:ahLst/>
                <a:rect l="l" t="t" r="r" b="b"/>
                <a:pathLst>
                  <a:path w="263" h="323">
                    <a:moveTo>
                      <a:pt x="12" y="323"/>
                    </a:moveTo>
                    <a:lnTo>
                      <a:pt x="0" y="314"/>
                    </a:lnTo>
                    <a:lnTo>
                      <a:pt x="203" y="108"/>
                    </a:lnTo>
                    <a:lnTo>
                      <a:pt x="248" y="0"/>
                    </a:lnTo>
                    <a:lnTo>
                      <a:pt x="263" y="6"/>
                    </a:lnTo>
                    <a:lnTo>
                      <a:pt x="218" y="117"/>
                    </a:lnTo>
                    <a:lnTo>
                      <a:pt x="218" y="117"/>
                    </a:lnTo>
                    <a:lnTo>
                      <a:pt x="12" y="323"/>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2" name="CustomShape 32"/>
              <p:cNvSpPr/>
              <p:nvPr/>
            </p:nvSpPr>
            <p:spPr>
              <a:xfrm>
                <a:off x="11364840" y="474840"/>
                <a:ext cx="156960" cy="151920"/>
              </a:xfrm>
              <a:custGeom>
                <a:avLst/>
                <a:gdLst/>
                <a:ahLst/>
                <a:rect l="l" t="t"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3" name="CustomShape 33"/>
              <p:cNvSpPr/>
              <p:nvPr/>
            </p:nvSpPr>
            <p:spPr>
              <a:xfrm>
                <a:off x="11631600" y="1539720"/>
                <a:ext cx="18864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4" name="CustomShape 34"/>
              <p:cNvSpPr/>
              <p:nvPr/>
            </p:nvSpPr>
            <p:spPr>
              <a:xfrm>
                <a:off x="11531520" y="5694480"/>
                <a:ext cx="298080" cy="1153800"/>
              </a:xfrm>
              <a:custGeom>
                <a:avLst/>
                <a:gdLst/>
                <a:ahLst/>
                <a:rect l="l" t="t" r="r" b="b"/>
                <a:pathLst>
                  <a:path w="188" h="727">
                    <a:moveTo>
                      <a:pt x="15" y="727"/>
                    </a:moveTo>
                    <a:lnTo>
                      <a:pt x="0" y="727"/>
                    </a:lnTo>
                    <a:lnTo>
                      <a:pt x="0" y="407"/>
                    </a:lnTo>
                    <a:lnTo>
                      <a:pt x="0" y="407"/>
                    </a:lnTo>
                    <a:lnTo>
                      <a:pt x="176" y="0"/>
                    </a:lnTo>
                    <a:lnTo>
                      <a:pt x="188" y="6"/>
                    </a:lnTo>
                    <a:lnTo>
                      <a:pt x="15" y="410"/>
                    </a:lnTo>
                    <a:lnTo>
                      <a:pt x="15" y="727"/>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5" name="CustomShape 35"/>
              <p:cNvSpPr/>
              <p:nvPr/>
            </p:nvSpPr>
            <p:spPr>
              <a:xfrm>
                <a:off x="11773080" y="5551560"/>
                <a:ext cx="156960" cy="155160"/>
              </a:xfrm>
              <a:custGeom>
                <a:avLst/>
                <a:gdLst/>
                <a:ahLst/>
                <a:rect l="l" t="t"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6" name="CustomShape 36"/>
              <p:cNvSpPr/>
              <p:nvPr/>
            </p:nvSpPr>
            <p:spPr>
              <a:xfrm>
                <a:off x="11711160" y="4680"/>
                <a:ext cx="304560" cy="1544400"/>
              </a:xfrm>
              <a:custGeom>
                <a:avLst/>
                <a:gdLst/>
                <a:ahLst/>
                <a:rect l="l" t="t"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7" name="CustomShape 37"/>
              <p:cNvSpPr/>
              <p:nvPr/>
            </p:nvSpPr>
            <p:spPr>
              <a:xfrm>
                <a:off x="11636280" y="4867200"/>
                <a:ext cx="18864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8" name="CustomShape 38"/>
              <p:cNvSpPr/>
              <p:nvPr/>
            </p:nvSpPr>
            <p:spPr>
              <a:xfrm>
                <a:off x="11441160" y="5046840"/>
                <a:ext cx="307440" cy="1801440"/>
              </a:xfrm>
              <a:custGeom>
                <a:avLst/>
                <a:gdLst/>
                <a:ahLst/>
                <a:rect l="l" t="t"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9" name="CustomShape 39"/>
              <p:cNvSpPr/>
              <p:nvPr/>
            </p:nvSpPr>
            <p:spPr>
              <a:xfrm>
                <a:off x="11849040" y="641664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40" name="CustomShape 40"/>
              <p:cNvSpPr/>
              <p:nvPr/>
            </p:nvSpPr>
            <p:spPr>
              <a:xfrm>
                <a:off x="11939760" y="6595920"/>
                <a:ext cx="23400" cy="252000"/>
              </a:xfrm>
              <a:prstGeom prst="rect">
                <a:avLst/>
              </a:pr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grpSp>
      </p:grpSp>
      <p:pic>
        <p:nvPicPr>
          <p:cNvPr id="41" name="Picture 2" descr=""/>
          <p:cNvPicPr/>
          <p:nvPr/>
        </p:nvPicPr>
        <p:blipFill>
          <a:blip r:embed="rId4"/>
          <a:stretch/>
        </p:blipFill>
        <p:spPr>
          <a:xfrm>
            <a:off x="0" y="0"/>
            <a:ext cx="12191760" cy="6857640"/>
          </a:xfrm>
          <a:prstGeom prst="rect">
            <a:avLst/>
          </a:prstGeom>
          <a:ln>
            <a:noFill/>
          </a:ln>
        </p:spPr>
      </p:pic>
      <p:grpSp>
        <p:nvGrpSpPr>
          <p:cNvPr id="42" name="Group 41"/>
          <p:cNvGrpSpPr/>
          <p:nvPr/>
        </p:nvGrpSpPr>
        <p:grpSpPr>
          <a:xfrm>
            <a:off x="0" y="0"/>
            <a:ext cx="2304720" cy="6857640"/>
            <a:chOff x="0" y="0"/>
            <a:chExt cx="2304720" cy="6857640"/>
          </a:xfrm>
        </p:grpSpPr>
        <p:sp>
          <p:nvSpPr>
            <p:cNvPr id="43" name="CustomShape 42"/>
            <p:cNvSpPr/>
            <p:nvPr/>
          </p:nvSpPr>
          <p:spPr>
            <a:xfrm>
              <a:off x="1209600" y="468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4" name="CustomShape 43"/>
            <p:cNvSpPr/>
            <p:nvPr/>
          </p:nvSpPr>
          <p:spPr>
            <a:xfrm>
              <a:off x="1128600" y="217656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5" name="CustomShape 44"/>
            <p:cNvSpPr/>
            <p:nvPr/>
          </p:nvSpPr>
          <p:spPr>
            <a:xfrm>
              <a:off x="1123920" y="4021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6" name="CustomShape 45"/>
            <p:cNvSpPr/>
            <p:nvPr/>
          </p:nvSpPr>
          <p:spPr>
            <a:xfrm>
              <a:off x="414360" y="9360"/>
              <a:ext cx="28080" cy="44812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7" name="CustomShape 46"/>
            <p:cNvSpPr/>
            <p:nvPr/>
          </p:nvSpPr>
          <p:spPr>
            <a:xfrm>
              <a:off x="333360" y="4481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8" name="CustomShape 47"/>
            <p:cNvSpPr/>
            <p:nvPr/>
          </p:nvSpPr>
          <p:spPr>
            <a:xfrm>
              <a:off x="190440" y="9360"/>
              <a:ext cx="151920" cy="907560"/>
            </a:xfrm>
            <a:custGeom>
              <a:avLst/>
              <a:gdLst/>
              <a:ahLst/>
              <a:rect l="l" t="t" r="r" b="b"/>
              <a:pathLst>
                <a:path w="96" h="572">
                  <a:moveTo>
                    <a:pt x="15" y="572"/>
                  </a:moveTo>
                  <a:lnTo>
                    <a:pt x="0" y="566"/>
                  </a:lnTo>
                  <a:lnTo>
                    <a:pt x="81" y="380"/>
                  </a:lnTo>
                  <a:lnTo>
                    <a:pt x="81" y="0"/>
                  </a:lnTo>
                  <a:lnTo>
                    <a:pt x="96" y="0"/>
                  </a:lnTo>
                  <a:lnTo>
                    <a:pt x="96" y="383"/>
                  </a:lnTo>
                  <a:lnTo>
                    <a:pt x="15" y="57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9" name="CustomShape 48"/>
            <p:cNvSpPr/>
            <p:nvPr/>
          </p:nvSpPr>
          <p:spPr>
            <a:xfrm>
              <a:off x="1290600" y="14400"/>
              <a:ext cx="375840" cy="1801440"/>
            </a:xfrm>
            <a:custGeom>
              <a:avLst/>
              <a:gdLst/>
              <a:ahLst/>
              <a:rect l="l" t="t" r="r" b="b"/>
              <a:pathLst>
                <a:path w="237" h="1135">
                  <a:moveTo>
                    <a:pt x="222" y="1135"/>
                  </a:moveTo>
                  <a:lnTo>
                    <a:pt x="0" y="620"/>
                  </a:lnTo>
                  <a:lnTo>
                    <a:pt x="0" y="0"/>
                  </a:lnTo>
                  <a:lnTo>
                    <a:pt x="18" y="0"/>
                  </a:lnTo>
                  <a:lnTo>
                    <a:pt x="18" y="617"/>
                  </a:lnTo>
                  <a:lnTo>
                    <a:pt x="237" y="1129"/>
                  </a:lnTo>
                  <a:lnTo>
                    <a:pt x="222"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0" name="CustomShape 49"/>
            <p:cNvSpPr/>
            <p:nvPr/>
          </p:nvSpPr>
          <p:spPr>
            <a:xfrm>
              <a:off x="1600200" y="18018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1" name="CustomShape 50"/>
            <p:cNvSpPr/>
            <p:nvPr/>
          </p:nvSpPr>
          <p:spPr>
            <a:xfrm>
              <a:off x="1380960" y="9360"/>
              <a:ext cx="371160" cy="1425240"/>
            </a:xfrm>
            <a:custGeom>
              <a:avLst/>
              <a:gdLst/>
              <a:ahLst/>
              <a:rect l="l" t="t" r="r" b="b"/>
              <a:pathLst>
                <a:path w="234" h="898">
                  <a:moveTo>
                    <a:pt x="219" y="898"/>
                  </a:moveTo>
                  <a:lnTo>
                    <a:pt x="0" y="383"/>
                  </a:lnTo>
                  <a:lnTo>
                    <a:pt x="0" y="0"/>
                  </a:lnTo>
                  <a:lnTo>
                    <a:pt x="15" y="0"/>
                  </a:lnTo>
                  <a:lnTo>
                    <a:pt x="15" y="380"/>
                  </a:lnTo>
                  <a:lnTo>
                    <a:pt x="234" y="892"/>
                  </a:lnTo>
                  <a:lnTo>
                    <a:pt x="219"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2" name="CustomShape 51"/>
            <p:cNvSpPr/>
            <p:nvPr/>
          </p:nvSpPr>
          <p:spPr>
            <a:xfrm>
              <a:off x="1643040" y="0"/>
              <a:ext cx="151920" cy="91260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3" name="CustomShape 52"/>
            <p:cNvSpPr/>
            <p:nvPr/>
          </p:nvSpPr>
          <p:spPr>
            <a:xfrm>
              <a:off x="1685880" y="142092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4" name="CustomShape 53"/>
            <p:cNvSpPr/>
            <p:nvPr/>
          </p:nvSpPr>
          <p:spPr>
            <a:xfrm>
              <a:off x="1685880" y="9032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5" name="CustomShape 54"/>
            <p:cNvSpPr/>
            <p:nvPr/>
          </p:nvSpPr>
          <p:spPr>
            <a:xfrm>
              <a:off x="1743120" y="4680"/>
              <a:ext cx="418680" cy="522000"/>
            </a:xfrm>
            <a:custGeom>
              <a:avLst/>
              <a:gdLst/>
              <a:ahLst/>
              <a:rect l="l" t="t" r="r" b="b"/>
              <a:pathLst>
                <a:path w="264" h="329">
                  <a:moveTo>
                    <a:pt x="252" y="329"/>
                  </a:moveTo>
                  <a:lnTo>
                    <a:pt x="45" y="120"/>
                  </a:lnTo>
                  <a:lnTo>
                    <a:pt x="0" y="6"/>
                  </a:lnTo>
                  <a:lnTo>
                    <a:pt x="15" y="0"/>
                  </a:lnTo>
                  <a:lnTo>
                    <a:pt x="60" y="111"/>
                  </a:lnTo>
                  <a:lnTo>
                    <a:pt x="264" y="317"/>
                  </a:lnTo>
                  <a:lnTo>
                    <a:pt x="252" y="329"/>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6" name="CustomShape 55"/>
            <p:cNvSpPr/>
            <p:nvPr/>
          </p:nvSpPr>
          <p:spPr>
            <a:xfrm>
              <a:off x="2119320" y="488880"/>
              <a:ext cx="161640" cy="14724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7" name="CustomShape 56"/>
            <p:cNvSpPr/>
            <p:nvPr/>
          </p:nvSpPr>
          <p:spPr>
            <a:xfrm>
              <a:off x="952560" y="4680"/>
              <a:ext cx="151920" cy="907560"/>
            </a:xfrm>
            <a:custGeom>
              <a:avLst/>
              <a:gdLst/>
              <a:ahLst/>
              <a:rect l="l" t="t" r="r" b="b"/>
              <a:pathLst>
                <a:path w="96" h="572">
                  <a:moveTo>
                    <a:pt x="15" y="572"/>
                  </a:moveTo>
                  <a:lnTo>
                    <a:pt x="0" y="572"/>
                  </a:lnTo>
                  <a:lnTo>
                    <a:pt x="0" y="189"/>
                  </a:lnTo>
                  <a:lnTo>
                    <a:pt x="81" y="0"/>
                  </a:lnTo>
                  <a:lnTo>
                    <a:pt x="96" y="6"/>
                  </a:lnTo>
                  <a:lnTo>
                    <a:pt x="15" y="192"/>
                  </a:lnTo>
                  <a:lnTo>
                    <a:pt x="15" y="57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8" name="CustomShape 57"/>
            <p:cNvSpPr/>
            <p:nvPr/>
          </p:nvSpPr>
          <p:spPr>
            <a:xfrm>
              <a:off x="866880" y="9032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9" name="CustomShape 58"/>
            <p:cNvSpPr/>
            <p:nvPr/>
          </p:nvSpPr>
          <p:spPr>
            <a:xfrm>
              <a:off x="890640" y="155412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0" name="CustomShape 59"/>
            <p:cNvSpPr/>
            <p:nvPr/>
          </p:nvSpPr>
          <p:spPr>
            <a:xfrm>
              <a:off x="738360" y="5622840"/>
              <a:ext cx="337680" cy="1215720"/>
            </a:xfrm>
            <a:custGeom>
              <a:avLst/>
              <a:gdLst/>
              <a:ahLst/>
              <a:rect l="l" t="t" r="r" b="b"/>
              <a:pathLst>
                <a:path w="213" h="766">
                  <a:moveTo>
                    <a:pt x="213" y="766"/>
                  </a:moveTo>
                  <a:lnTo>
                    <a:pt x="195" y="766"/>
                  </a:lnTo>
                  <a:lnTo>
                    <a:pt x="195" y="464"/>
                  </a:lnTo>
                  <a:lnTo>
                    <a:pt x="0" y="6"/>
                  </a:lnTo>
                  <a:lnTo>
                    <a:pt x="12" y="0"/>
                  </a:lnTo>
                  <a:lnTo>
                    <a:pt x="213" y="461"/>
                  </a:lnTo>
                  <a:lnTo>
                    <a:pt x="213" y="76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1" name="CustomShape 60"/>
            <p:cNvSpPr/>
            <p:nvPr/>
          </p:nvSpPr>
          <p:spPr>
            <a:xfrm>
              <a:off x="647640" y="5479920"/>
              <a:ext cx="156960" cy="156960"/>
            </a:xfrm>
            <a:custGeom>
              <a:avLst/>
              <a:gdLst/>
              <a:ahLst/>
              <a:rect l="l" t="t"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2" name="CustomShape 61"/>
            <p:cNvSpPr/>
            <p:nvPr/>
          </p:nvSpPr>
          <p:spPr>
            <a:xfrm>
              <a:off x="66600" y="903240"/>
              <a:ext cx="190080" cy="190080"/>
            </a:xfrm>
            <a:custGeom>
              <a:avLst/>
              <a:gdLst/>
              <a:ahLst/>
              <a:rect l="l" t="t"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3" name="CustomShape 62"/>
            <p:cNvSpPr/>
            <p:nvPr/>
          </p:nvSpPr>
          <p:spPr>
            <a:xfrm>
              <a:off x="0" y="3897360"/>
              <a:ext cx="132840" cy="266400"/>
            </a:xfrm>
            <a:custGeom>
              <a:avLst/>
              <a:gdLst/>
              <a:ahLst/>
              <a:rect l="l" t="t" r="r" b="b"/>
              <a:pathLst>
                <a:path w="84" h="168">
                  <a:moveTo>
                    <a:pt x="69" y="168"/>
                  </a:moveTo>
                  <a:lnTo>
                    <a:pt x="0" y="6"/>
                  </a:lnTo>
                  <a:lnTo>
                    <a:pt x="12" y="0"/>
                  </a:lnTo>
                  <a:lnTo>
                    <a:pt x="84" y="162"/>
                  </a:lnTo>
                  <a:lnTo>
                    <a:pt x="69" y="16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4" name="CustomShape 63"/>
            <p:cNvSpPr/>
            <p:nvPr/>
          </p:nvSpPr>
          <p:spPr>
            <a:xfrm>
              <a:off x="66600" y="414972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5" name="CustomShape 64"/>
            <p:cNvSpPr/>
            <p:nvPr/>
          </p:nvSpPr>
          <p:spPr>
            <a:xfrm>
              <a:off x="0" y="1644480"/>
              <a:ext cx="132840" cy="269640"/>
            </a:xfrm>
            <a:custGeom>
              <a:avLst/>
              <a:gdLst/>
              <a:ahLst/>
              <a:rect l="l" t="t" r="r" b="b"/>
              <a:pathLst>
                <a:path w="84" h="170">
                  <a:moveTo>
                    <a:pt x="12" y="170"/>
                  </a:moveTo>
                  <a:lnTo>
                    <a:pt x="0" y="164"/>
                  </a:lnTo>
                  <a:lnTo>
                    <a:pt x="69" y="0"/>
                  </a:lnTo>
                  <a:lnTo>
                    <a:pt x="84" y="6"/>
                  </a:lnTo>
                  <a:lnTo>
                    <a:pt x="12" y="17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6" name="CustomShape 65"/>
            <p:cNvSpPr/>
            <p:nvPr/>
          </p:nvSpPr>
          <p:spPr>
            <a:xfrm>
              <a:off x="66600" y="14684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7" name="CustomShape 66"/>
            <p:cNvSpPr/>
            <p:nvPr/>
          </p:nvSpPr>
          <p:spPr>
            <a:xfrm>
              <a:off x="695160" y="4680"/>
              <a:ext cx="309240" cy="1558440"/>
            </a:xfrm>
            <a:custGeom>
              <a:avLst/>
              <a:gdLst/>
              <a:ahLst/>
              <a:rect l="l" t="t"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8" name="CustomShape 67"/>
            <p:cNvSpPr/>
            <p:nvPr/>
          </p:nvSpPr>
          <p:spPr>
            <a:xfrm>
              <a:off x="57240" y="48816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9" name="CustomShape 68"/>
            <p:cNvSpPr/>
            <p:nvPr/>
          </p:nvSpPr>
          <p:spPr>
            <a:xfrm>
              <a:off x="138240" y="5060880"/>
              <a:ext cx="304560" cy="1777680"/>
            </a:xfrm>
            <a:custGeom>
              <a:avLst/>
              <a:gdLst/>
              <a:ahLst/>
              <a:rect l="l" t="t"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0" name="CustomShape 69"/>
            <p:cNvSpPr/>
            <p:nvPr/>
          </p:nvSpPr>
          <p:spPr>
            <a:xfrm>
              <a:off x="561960" y="643104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1" name="CustomShape 70"/>
            <p:cNvSpPr/>
            <p:nvPr/>
          </p:nvSpPr>
          <p:spPr>
            <a:xfrm>
              <a:off x="642960" y="6610320"/>
              <a:ext cx="23400" cy="24264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2" name="CustomShape 71"/>
            <p:cNvSpPr/>
            <p:nvPr/>
          </p:nvSpPr>
          <p:spPr>
            <a:xfrm>
              <a:off x="76320" y="6431040"/>
              <a:ext cx="190080" cy="188640"/>
            </a:xfrm>
            <a:custGeom>
              <a:avLst/>
              <a:gdLst/>
              <a:ahLst/>
              <a:rect l="l" t="t"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3" name="CustomShape 72"/>
            <p:cNvSpPr/>
            <p:nvPr/>
          </p:nvSpPr>
          <p:spPr>
            <a:xfrm>
              <a:off x="0" y="5978520"/>
              <a:ext cx="190080" cy="461520"/>
            </a:xfrm>
            <a:custGeom>
              <a:avLst/>
              <a:gdLst/>
              <a:ahLst/>
              <a:rect l="l" t="t" r="r" b="b"/>
              <a:pathLst>
                <a:path w="120" h="291">
                  <a:moveTo>
                    <a:pt x="120" y="291"/>
                  </a:moveTo>
                  <a:lnTo>
                    <a:pt x="105" y="291"/>
                  </a:lnTo>
                  <a:lnTo>
                    <a:pt x="105" y="114"/>
                  </a:lnTo>
                  <a:lnTo>
                    <a:pt x="0" y="9"/>
                  </a:lnTo>
                  <a:lnTo>
                    <a:pt x="12" y="0"/>
                  </a:lnTo>
                  <a:lnTo>
                    <a:pt x="120" y="108"/>
                  </a:lnTo>
                  <a:lnTo>
                    <a:pt x="120" y="29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4" name="CustomShape 73"/>
            <p:cNvSpPr/>
            <p:nvPr/>
          </p:nvSpPr>
          <p:spPr>
            <a:xfrm>
              <a:off x="1014480" y="1801800"/>
              <a:ext cx="213840" cy="755280"/>
            </a:xfrm>
            <a:custGeom>
              <a:avLst/>
              <a:gdLst/>
              <a:ahLst/>
              <a:rect l="l" t="t" r="r" b="b"/>
              <a:pathLst>
                <a:path w="135" h="476">
                  <a:moveTo>
                    <a:pt x="12" y="476"/>
                  </a:moveTo>
                  <a:lnTo>
                    <a:pt x="0" y="476"/>
                  </a:lnTo>
                  <a:lnTo>
                    <a:pt x="0" y="128"/>
                  </a:lnTo>
                  <a:lnTo>
                    <a:pt x="126" y="0"/>
                  </a:lnTo>
                  <a:lnTo>
                    <a:pt x="135" y="9"/>
                  </a:lnTo>
                  <a:lnTo>
                    <a:pt x="12" y="131"/>
                  </a:lnTo>
                  <a:lnTo>
                    <a:pt x="12" y="47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5" name="CustomShape 74"/>
            <p:cNvSpPr/>
            <p:nvPr/>
          </p:nvSpPr>
          <p:spPr>
            <a:xfrm>
              <a:off x="938160" y="2548080"/>
              <a:ext cx="166320" cy="159840"/>
            </a:xfrm>
            <a:custGeom>
              <a:avLst/>
              <a:gdLst/>
              <a:ahLst/>
              <a:rect l="l" t="t"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6" name="CustomShape 75"/>
            <p:cNvSpPr/>
            <p:nvPr/>
          </p:nvSpPr>
          <p:spPr>
            <a:xfrm>
              <a:off x="595440" y="4680"/>
              <a:ext cx="637920" cy="4025520"/>
            </a:xfrm>
            <a:custGeom>
              <a:avLst/>
              <a:gdLst/>
              <a:ahLst/>
              <a:rect l="l" t="t"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7" name="CustomShape 76"/>
            <p:cNvSpPr/>
            <p:nvPr/>
          </p:nvSpPr>
          <p:spPr>
            <a:xfrm>
              <a:off x="1224000" y="1382760"/>
              <a:ext cx="142560" cy="47592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8" name="CustomShape 77"/>
            <p:cNvSpPr/>
            <p:nvPr/>
          </p:nvSpPr>
          <p:spPr>
            <a:xfrm>
              <a:off x="1300320" y="1849320"/>
              <a:ext cx="109080" cy="107640"/>
            </a:xfrm>
            <a:custGeom>
              <a:avLst/>
              <a:gdLst/>
              <a:ahLst/>
              <a:rect l="l" t="t"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9" name="CustomShape 78"/>
            <p:cNvSpPr/>
            <p:nvPr/>
          </p:nvSpPr>
          <p:spPr>
            <a:xfrm>
              <a:off x="281160" y="3417840"/>
              <a:ext cx="142560" cy="474480"/>
            </a:xfrm>
            <a:custGeom>
              <a:avLst/>
              <a:gdLst/>
              <a:ahLst/>
              <a:rect l="l" t="t" r="r" b="b"/>
              <a:pathLst>
                <a:path w="90" h="299">
                  <a:moveTo>
                    <a:pt x="12" y="299"/>
                  </a:moveTo>
                  <a:lnTo>
                    <a:pt x="0" y="299"/>
                  </a:lnTo>
                  <a:lnTo>
                    <a:pt x="0" y="80"/>
                  </a:lnTo>
                  <a:lnTo>
                    <a:pt x="81" y="0"/>
                  </a:lnTo>
                  <a:lnTo>
                    <a:pt x="90" y="8"/>
                  </a:lnTo>
                  <a:lnTo>
                    <a:pt x="12" y="83"/>
                  </a:lnTo>
                  <a:lnTo>
                    <a:pt x="12" y="299"/>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0" name="CustomShape 79"/>
            <p:cNvSpPr/>
            <p:nvPr/>
          </p:nvSpPr>
          <p:spPr>
            <a:xfrm>
              <a:off x="237960" y="3882960"/>
              <a:ext cx="109080" cy="109080"/>
            </a:xfrm>
            <a:custGeom>
              <a:avLst/>
              <a:gdLst/>
              <a:ahLst/>
              <a:rect l="l" t="t"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1" name="CustomShape 80"/>
            <p:cNvSpPr/>
            <p:nvPr/>
          </p:nvSpPr>
          <p:spPr>
            <a:xfrm>
              <a:off x="4680" y="2166840"/>
              <a:ext cx="114120" cy="452160"/>
            </a:xfrm>
            <a:custGeom>
              <a:avLst/>
              <a:gdLst/>
              <a:ahLst/>
              <a:rect l="l" t="t" r="r" b="b"/>
              <a:pathLst>
                <a:path w="72" h="285">
                  <a:moveTo>
                    <a:pt x="6" y="285"/>
                  </a:moveTo>
                  <a:lnTo>
                    <a:pt x="0" y="276"/>
                  </a:lnTo>
                  <a:lnTo>
                    <a:pt x="60" y="216"/>
                  </a:lnTo>
                  <a:lnTo>
                    <a:pt x="60" y="0"/>
                  </a:lnTo>
                  <a:lnTo>
                    <a:pt x="72" y="0"/>
                  </a:lnTo>
                  <a:lnTo>
                    <a:pt x="72" y="222"/>
                  </a:lnTo>
                  <a:lnTo>
                    <a:pt x="6" y="28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2" name="CustomShape 81"/>
            <p:cNvSpPr/>
            <p:nvPr/>
          </p:nvSpPr>
          <p:spPr>
            <a:xfrm>
              <a:off x="52560" y="2066760"/>
              <a:ext cx="109080" cy="109080"/>
            </a:xfrm>
            <a:custGeom>
              <a:avLst/>
              <a:gdLst/>
              <a:ahLst/>
              <a:rect l="l" t="t"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3" name="CustomShape 82"/>
            <p:cNvSpPr/>
            <p:nvPr/>
          </p:nvSpPr>
          <p:spPr>
            <a:xfrm>
              <a:off x="1228680" y="466236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4" name="CustomShape 83"/>
            <p:cNvSpPr/>
            <p:nvPr/>
          </p:nvSpPr>
          <p:spPr>
            <a:xfrm>
              <a:off x="1319040" y="5041800"/>
              <a:ext cx="371160" cy="1801440"/>
            </a:xfrm>
            <a:custGeom>
              <a:avLst/>
              <a:gdLst/>
              <a:ahLst/>
              <a:rect l="l" t="t" r="r" b="b"/>
              <a:pathLst>
                <a:path w="234" h="1135">
                  <a:moveTo>
                    <a:pt x="15" y="1135"/>
                  </a:moveTo>
                  <a:lnTo>
                    <a:pt x="0" y="1135"/>
                  </a:lnTo>
                  <a:lnTo>
                    <a:pt x="0" y="515"/>
                  </a:lnTo>
                  <a:lnTo>
                    <a:pt x="0" y="512"/>
                  </a:lnTo>
                  <a:lnTo>
                    <a:pt x="219" y="0"/>
                  </a:lnTo>
                  <a:lnTo>
                    <a:pt x="234" y="6"/>
                  </a:lnTo>
                  <a:lnTo>
                    <a:pt x="15" y="518"/>
                  </a:lnTo>
                  <a:lnTo>
                    <a:pt x="15"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5" name="CustomShape 84"/>
            <p:cNvSpPr/>
            <p:nvPr/>
          </p:nvSpPr>
          <p:spPr>
            <a:xfrm>
              <a:off x="1147680" y="4481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6" name="CustomShape 85"/>
            <p:cNvSpPr/>
            <p:nvPr/>
          </p:nvSpPr>
          <p:spPr>
            <a:xfrm>
              <a:off x="819000" y="3983040"/>
              <a:ext cx="347400" cy="2860200"/>
            </a:xfrm>
            <a:custGeom>
              <a:avLst/>
              <a:gdLst/>
              <a:ahLst/>
              <a:rect l="l" t="t" r="r" b="b"/>
              <a:pathLst>
                <a:path w="219" h="1802">
                  <a:moveTo>
                    <a:pt x="219" y="1802"/>
                  </a:moveTo>
                  <a:lnTo>
                    <a:pt x="201" y="1802"/>
                  </a:lnTo>
                  <a:lnTo>
                    <a:pt x="201" y="1185"/>
                  </a:lnTo>
                  <a:lnTo>
                    <a:pt x="0" y="3"/>
                  </a:lnTo>
                  <a:lnTo>
                    <a:pt x="15" y="0"/>
                  </a:lnTo>
                  <a:lnTo>
                    <a:pt x="219" y="1185"/>
                  </a:lnTo>
                  <a:lnTo>
                    <a:pt x="219" y="180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7" name="CustomShape 86"/>
            <p:cNvSpPr/>
            <p:nvPr/>
          </p:nvSpPr>
          <p:spPr>
            <a:xfrm>
              <a:off x="728640" y="380700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8" name="CustomShape 87"/>
            <p:cNvSpPr/>
            <p:nvPr/>
          </p:nvSpPr>
          <p:spPr>
            <a:xfrm>
              <a:off x="1623960" y="4867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9" name="CustomShape 88"/>
            <p:cNvSpPr/>
            <p:nvPr/>
          </p:nvSpPr>
          <p:spPr>
            <a:xfrm>
              <a:off x="1405080" y="5423040"/>
              <a:ext cx="371160" cy="1425240"/>
            </a:xfrm>
            <a:custGeom>
              <a:avLst/>
              <a:gdLst/>
              <a:ahLst/>
              <a:rect l="l" t="t" r="r" b="b"/>
              <a:pathLst>
                <a:path w="234" h="898">
                  <a:moveTo>
                    <a:pt x="18" y="898"/>
                  </a:moveTo>
                  <a:lnTo>
                    <a:pt x="0" y="898"/>
                  </a:lnTo>
                  <a:lnTo>
                    <a:pt x="0" y="515"/>
                  </a:lnTo>
                  <a:lnTo>
                    <a:pt x="0" y="512"/>
                  </a:lnTo>
                  <a:lnTo>
                    <a:pt x="222" y="0"/>
                  </a:lnTo>
                  <a:lnTo>
                    <a:pt x="234" y="6"/>
                  </a:lnTo>
                  <a:lnTo>
                    <a:pt x="18" y="518"/>
                  </a:lnTo>
                  <a:lnTo>
                    <a:pt x="18"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0" name="CustomShape 89"/>
            <p:cNvSpPr/>
            <p:nvPr/>
          </p:nvSpPr>
          <p:spPr>
            <a:xfrm>
              <a:off x="1666800" y="5945040"/>
              <a:ext cx="151920" cy="91260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1" name="CustomShape 90"/>
            <p:cNvSpPr/>
            <p:nvPr/>
          </p:nvSpPr>
          <p:spPr>
            <a:xfrm>
              <a:off x="1709640" y="5246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2" name="CustomShape 91"/>
            <p:cNvSpPr/>
            <p:nvPr/>
          </p:nvSpPr>
          <p:spPr>
            <a:xfrm>
              <a:off x="1709640" y="576432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3" name="CustomShape 92"/>
            <p:cNvSpPr/>
            <p:nvPr/>
          </p:nvSpPr>
          <p:spPr>
            <a:xfrm>
              <a:off x="1766880" y="6330960"/>
              <a:ext cx="418680" cy="526680"/>
            </a:xfrm>
            <a:custGeom>
              <a:avLst/>
              <a:gdLst/>
              <a:ahLst/>
              <a:rect l="l" t="t" r="r" b="b"/>
              <a:pathLst>
                <a:path w="264" h="332">
                  <a:moveTo>
                    <a:pt x="12" y="332"/>
                  </a:moveTo>
                  <a:lnTo>
                    <a:pt x="0" y="326"/>
                  </a:lnTo>
                  <a:lnTo>
                    <a:pt x="45" y="206"/>
                  </a:lnTo>
                  <a:lnTo>
                    <a:pt x="255" y="0"/>
                  </a:lnTo>
                  <a:lnTo>
                    <a:pt x="264" y="12"/>
                  </a:lnTo>
                  <a:lnTo>
                    <a:pt x="60" y="215"/>
                  </a:lnTo>
                  <a:lnTo>
                    <a:pt x="12" y="33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4" name="CustomShape 93"/>
            <p:cNvSpPr/>
            <p:nvPr/>
          </p:nvSpPr>
          <p:spPr>
            <a:xfrm>
              <a:off x="2147760" y="6221520"/>
              <a:ext cx="156960" cy="14724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5" name="CustomShape 94"/>
            <p:cNvSpPr/>
            <p:nvPr/>
          </p:nvSpPr>
          <p:spPr>
            <a:xfrm>
              <a:off x="504720" y="9360"/>
              <a:ext cx="232920" cy="5103360"/>
            </a:xfrm>
            <a:custGeom>
              <a:avLst/>
              <a:gdLst/>
              <a:ahLst/>
              <a:rect l="l" t="t"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6" name="CustomShape 95"/>
            <p:cNvSpPr/>
            <p:nvPr/>
          </p:nvSpPr>
          <p:spPr>
            <a:xfrm>
              <a:off x="633240" y="5103720"/>
              <a:ext cx="185400" cy="185400"/>
            </a:xfrm>
            <a:custGeom>
              <a:avLst/>
              <a:gdLst/>
              <a:ahLst/>
              <a:rect l="l" t="t"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grpSp>
      <p:sp>
        <p:nvSpPr>
          <p:cNvPr id="97" name="PlaceHolder 96"/>
          <p:cNvSpPr>
            <a:spLocks noGrp="1"/>
          </p:cNvSpPr>
          <p:nvPr>
            <p:ph type="title"/>
          </p:nvPr>
        </p:nvSpPr>
        <p:spPr>
          <a:xfrm>
            <a:off x="1876320" y="1122480"/>
            <a:ext cx="8791200" cy="2387160"/>
          </a:xfrm>
          <a:prstGeom prst="rect">
            <a:avLst/>
          </a:prstGeom>
        </p:spPr>
        <p:txBody>
          <a:bodyPr anchor="b">
            <a:normAutofit/>
          </a:bodyPr>
          <a:p>
            <a:pPr>
              <a:lnSpc>
                <a:spcPct val="90000"/>
              </a:lnSpc>
            </a:pPr>
            <a:r>
              <a:rPr b="0" lang="en-US" sz="4800" spc="-1" strike="noStrike" cap="all">
                <a:solidFill>
                  <a:srgbClr val="ffffff"/>
                </a:solidFill>
                <a:latin typeface="Tw Cen MT"/>
              </a:rPr>
              <a:t>C</a:t>
            </a:r>
            <a:r>
              <a:rPr b="0" lang="en-US" sz="4800" spc="-1" strike="noStrike" cap="all">
                <a:solidFill>
                  <a:srgbClr val="ffffff"/>
                </a:solidFill>
                <a:latin typeface="Tw Cen MT"/>
              </a:rPr>
              <a:t>l</a:t>
            </a:r>
            <a:r>
              <a:rPr b="0" lang="en-US" sz="4800" spc="-1" strike="noStrike" cap="all">
                <a:solidFill>
                  <a:srgbClr val="ffffff"/>
                </a:solidFill>
                <a:latin typeface="Tw Cen MT"/>
              </a:rPr>
              <a:t>i</a:t>
            </a:r>
            <a:r>
              <a:rPr b="0" lang="en-US" sz="4800" spc="-1" strike="noStrike" cap="all">
                <a:solidFill>
                  <a:srgbClr val="ffffff"/>
                </a:solidFill>
                <a:latin typeface="Tw Cen MT"/>
              </a:rPr>
              <a:t>c</a:t>
            </a:r>
            <a:r>
              <a:rPr b="0" lang="en-US" sz="4800" spc="-1" strike="noStrike" cap="all">
                <a:solidFill>
                  <a:srgbClr val="ffffff"/>
                </a:solidFill>
                <a:latin typeface="Tw Cen MT"/>
              </a:rPr>
              <a:t>k</a:t>
            </a:r>
            <a:r>
              <a:rPr b="0" lang="en-US" sz="4800" spc="-1" strike="noStrike" cap="all">
                <a:solidFill>
                  <a:srgbClr val="ffffff"/>
                </a:solidFill>
                <a:latin typeface="Tw Cen MT"/>
              </a:rPr>
              <a:t> </a:t>
            </a:r>
            <a:r>
              <a:rPr b="0" lang="en-US" sz="4800" spc="-1" strike="noStrike" cap="all">
                <a:solidFill>
                  <a:srgbClr val="ffffff"/>
                </a:solidFill>
                <a:latin typeface="Tw Cen MT"/>
              </a:rPr>
              <a:t>t</a:t>
            </a:r>
            <a:r>
              <a:rPr b="0" lang="en-US" sz="4800" spc="-1" strike="noStrike" cap="all">
                <a:solidFill>
                  <a:srgbClr val="ffffff"/>
                </a:solidFill>
                <a:latin typeface="Tw Cen MT"/>
              </a:rPr>
              <a:t>o</a:t>
            </a:r>
            <a:r>
              <a:rPr b="0" lang="en-US" sz="4800" spc="-1" strike="noStrike" cap="all">
                <a:solidFill>
                  <a:srgbClr val="ffffff"/>
                </a:solidFill>
                <a:latin typeface="Tw Cen MT"/>
              </a:rPr>
              <a:t> </a:t>
            </a:r>
            <a:r>
              <a:rPr b="0" lang="en-US" sz="4800" spc="-1" strike="noStrike" cap="all">
                <a:solidFill>
                  <a:srgbClr val="ffffff"/>
                </a:solidFill>
                <a:latin typeface="Tw Cen MT"/>
              </a:rPr>
              <a:t>e</a:t>
            </a:r>
            <a:r>
              <a:rPr b="0" lang="en-US" sz="4800" spc="-1" strike="noStrike" cap="all">
                <a:solidFill>
                  <a:srgbClr val="ffffff"/>
                </a:solidFill>
                <a:latin typeface="Tw Cen MT"/>
              </a:rPr>
              <a:t>d</a:t>
            </a:r>
            <a:r>
              <a:rPr b="0" lang="en-US" sz="4800" spc="-1" strike="noStrike" cap="all">
                <a:solidFill>
                  <a:srgbClr val="ffffff"/>
                </a:solidFill>
                <a:latin typeface="Tw Cen MT"/>
              </a:rPr>
              <a:t>i</a:t>
            </a:r>
            <a:r>
              <a:rPr b="0" lang="en-US" sz="4800" spc="-1" strike="noStrike" cap="all">
                <a:solidFill>
                  <a:srgbClr val="ffffff"/>
                </a:solidFill>
                <a:latin typeface="Tw Cen MT"/>
              </a:rPr>
              <a:t>t</a:t>
            </a:r>
            <a:r>
              <a:rPr b="0" lang="en-US" sz="4800" spc="-1" strike="noStrike" cap="all">
                <a:solidFill>
                  <a:srgbClr val="ffffff"/>
                </a:solidFill>
                <a:latin typeface="Tw Cen MT"/>
              </a:rPr>
              <a:t> </a:t>
            </a:r>
            <a:r>
              <a:rPr b="0" lang="en-US" sz="4800" spc="-1" strike="noStrike" cap="all">
                <a:solidFill>
                  <a:srgbClr val="ffffff"/>
                </a:solidFill>
                <a:latin typeface="Tw Cen MT"/>
              </a:rPr>
              <a:t>M</a:t>
            </a:r>
            <a:r>
              <a:rPr b="0" lang="en-US" sz="4800" spc="-1" strike="noStrike" cap="all">
                <a:solidFill>
                  <a:srgbClr val="ffffff"/>
                </a:solidFill>
                <a:latin typeface="Tw Cen MT"/>
              </a:rPr>
              <a:t>a</a:t>
            </a:r>
            <a:r>
              <a:rPr b="0" lang="en-US" sz="4800" spc="-1" strike="noStrike" cap="all">
                <a:solidFill>
                  <a:srgbClr val="ffffff"/>
                </a:solidFill>
                <a:latin typeface="Tw Cen MT"/>
              </a:rPr>
              <a:t>s</a:t>
            </a:r>
            <a:r>
              <a:rPr b="0" lang="en-US" sz="4800" spc="-1" strike="noStrike" cap="all">
                <a:solidFill>
                  <a:srgbClr val="ffffff"/>
                </a:solidFill>
                <a:latin typeface="Tw Cen MT"/>
              </a:rPr>
              <a:t>t</a:t>
            </a:r>
            <a:r>
              <a:rPr b="0" lang="en-US" sz="4800" spc="-1" strike="noStrike" cap="all">
                <a:solidFill>
                  <a:srgbClr val="ffffff"/>
                </a:solidFill>
                <a:latin typeface="Tw Cen MT"/>
              </a:rPr>
              <a:t>e</a:t>
            </a:r>
            <a:r>
              <a:rPr b="0" lang="en-US" sz="4800" spc="-1" strike="noStrike" cap="all">
                <a:solidFill>
                  <a:srgbClr val="ffffff"/>
                </a:solidFill>
                <a:latin typeface="Tw Cen MT"/>
              </a:rPr>
              <a:t>r</a:t>
            </a:r>
            <a:r>
              <a:rPr b="0" lang="en-US" sz="4800" spc="-1" strike="noStrike" cap="all">
                <a:solidFill>
                  <a:srgbClr val="ffffff"/>
                </a:solidFill>
                <a:latin typeface="Tw Cen MT"/>
              </a:rPr>
              <a:t> </a:t>
            </a:r>
            <a:r>
              <a:rPr b="0" lang="en-US" sz="4800" spc="-1" strike="noStrike" cap="all">
                <a:solidFill>
                  <a:srgbClr val="ffffff"/>
                </a:solidFill>
                <a:latin typeface="Tw Cen MT"/>
              </a:rPr>
              <a:t>t</a:t>
            </a:r>
            <a:r>
              <a:rPr b="0" lang="en-US" sz="4800" spc="-1" strike="noStrike" cap="all">
                <a:solidFill>
                  <a:srgbClr val="ffffff"/>
                </a:solidFill>
                <a:latin typeface="Tw Cen MT"/>
              </a:rPr>
              <a:t>i</a:t>
            </a:r>
            <a:r>
              <a:rPr b="0" lang="en-US" sz="4800" spc="-1" strike="noStrike" cap="all">
                <a:solidFill>
                  <a:srgbClr val="ffffff"/>
                </a:solidFill>
                <a:latin typeface="Tw Cen MT"/>
              </a:rPr>
              <a:t>t</a:t>
            </a:r>
            <a:r>
              <a:rPr b="0" lang="en-US" sz="4800" spc="-1" strike="noStrike" cap="all">
                <a:solidFill>
                  <a:srgbClr val="ffffff"/>
                </a:solidFill>
                <a:latin typeface="Tw Cen MT"/>
              </a:rPr>
              <a:t>l</a:t>
            </a:r>
            <a:r>
              <a:rPr b="0" lang="en-US" sz="4800" spc="-1" strike="noStrike" cap="all">
                <a:solidFill>
                  <a:srgbClr val="ffffff"/>
                </a:solidFill>
                <a:latin typeface="Tw Cen MT"/>
              </a:rPr>
              <a:t>e</a:t>
            </a:r>
            <a:r>
              <a:rPr b="0" lang="en-US" sz="4800" spc="-1" strike="noStrike" cap="all">
                <a:solidFill>
                  <a:srgbClr val="ffffff"/>
                </a:solidFill>
                <a:latin typeface="Tw Cen MT"/>
              </a:rPr>
              <a:t> </a:t>
            </a:r>
            <a:r>
              <a:rPr b="0" lang="en-US" sz="4800" spc="-1" strike="noStrike" cap="all">
                <a:solidFill>
                  <a:srgbClr val="ffffff"/>
                </a:solidFill>
                <a:latin typeface="Tw Cen MT"/>
              </a:rPr>
              <a:t>s</a:t>
            </a:r>
            <a:r>
              <a:rPr b="0" lang="en-US" sz="4800" spc="-1" strike="noStrike" cap="all">
                <a:solidFill>
                  <a:srgbClr val="ffffff"/>
                </a:solidFill>
                <a:latin typeface="Tw Cen MT"/>
              </a:rPr>
              <a:t>t</a:t>
            </a:r>
            <a:r>
              <a:rPr b="0" lang="en-US" sz="4800" spc="-1" strike="noStrike" cap="all">
                <a:solidFill>
                  <a:srgbClr val="ffffff"/>
                </a:solidFill>
                <a:latin typeface="Tw Cen MT"/>
              </a:rPr>
              <a:t>y</a:t>
            </a:r>
            <a:r>
              <a:rPr b="0" lang="en-US" sz="4800" spc="-1" strike="noStrike" cap="all">
                <a:solidFill>
                  <a:srgbClr val="ffffff"/>
                </a:solidFill>
                <a:latin typeface="Tw Cen MT"/>
              </a:rPr>
              <a:t>l</a:t>
            </a:r>
            <a:r>
              <a:rPr b="0" lang="en-US" sz="4800" spc="-1" strike="noStrike" cap="all">
                <a:solidFill>
                  <a:srgbClr val="ffffff"/>
                </a:solidFill>
                <a:latin typeface="Tw Cen MT"/>
              </a:rPr>
              <a:t>e</a:t>
            </a:r>
            <a:endParaRPr b="0" lang="en-US" sz="4800" spc="-1" strike="noStrike">
              <a:solidFill>
                <a:srgbClr val="ffffff"/>
              </a:solidFill>
              <a:latin typeface="Tw Cen MT"/>
            </a:endParaRPr>
          </a:p>
        </p:txBody>
      </p:sp>
      <p:sp>
        <p:nvSpPr>
          <p:cNvPr id="98" name="PlaceHolder 97"/>
          <p:cNvSpPr>
            <a:spLocks noGrp="1"/>
          </p:cNvSpPr>
          <p:nvPr>
            <p:ph type="dt"/>
          </p:nvPr>
        </p:nvSpPr>
        <p:spPr>
          <a:xfrm>
            <a:off x="7077600" y="5410080"/>
            <a:ext cx="2742840" cy="364680"/>
          </a:xfrm>
          <a:prstGeom prst="rect">
            <a:avLst/>
          </a:prstGeom>
        </p:spPr>
        <p:txBody>
          <a:bodyPr anchor="ctr"/>
          <a:p>
            <a:pPr algn="r">
              <a:lnSpc>
                <a:spcPct val="100000"/>
              </a:lnSpc>
            </a:pPr>
            <a:fld id="{FAFECF6E-25EE-4F83-8E07-78C090A54FBE}" type="datetime">
              <a:rPr b="0" lang="en-US" sz="1050" spc="-1" strike="noStrike">
                <a:solidFill>
                  <a:srgbClr val="ffffff"/>
                </a:solidFill>
                <a:latin typeface="Tw Cen MT"/>
              </a:rPr>
              <a:t>6/11/19</a:t>
            </a:fld>
            <a:endParaRPr b="0" lang="en-US" sz="1050" spc="-1" strike="noStrike">
              <a:latin typeface="Times New Roman"/>
            </a:endParaRPr>
          </a:p>
        </p:txBody>
      </p:sp>
      <p:sp>
        <p:nvSpPr>
          <p:cNvPr id="99" name="PlaceHolder 98"/>
          <p:cNvSpPr>
            <a:spLocks noGrp="1"/>
          </p:cNvSpPr>
          <p:nvPr>
            <p:ph type="ftr"/>
          </p:nvPr>
        </p:nvSpPr>
        <p:spPr>
          <a:xfrm>
            <a:off x="1876320" y="5410080"/>
            <a:ext cx="5124600" cy="364680"/>
          </a:xfrm>
          <a:prstGeom prst="rect">
            <a:avLst/>
          </a:prstGeom>
        </p:spPr>
        <p:txBody>
          <a:bodyPr anchor="ctr"/>
          <a:p>
            <a:endParaRPr b="0" lang="en-US" sz="2400" spc="-1" strike="noStrike">
              <a:latin typeface="Times New Roman"/>
            </a:endParaRPr>
          </a:p>
        </p:txBody>
      </p:sp>
      <p:sp>
        <p:nvSpPr>
          <p:cNvPr id="100" name="PlaceHolder 99"/>
          <p:cNvSpPr>
            <a:spLocks noGrp="1"/>
          </p:cNvSpPr>
          <p:nvPr>
            <p:ph type="sldNum"/>
          </p:nvPr>
        </p:nvSpPr>
        <p:spPr>
          <a:xfrm>
            <a:off x="9896760" y="5410080"/>
            <a:ext cx="770760" cy="364680"/>
          </a:xfrm>
          <a:prstGeom prst="rect">
            <a:avLst/>
          </a:prstGeom>
        </p:spPr>
        <p:txBody>
          <a:bodyPr anchor="ctr"/>
          <a:p>
            <a:pPr algn="r">
              <a:lnSpc>
                <a:spcPct val="100000"/>
              </a:lnSpc>
            </a:pPr>
            <a:fld id="{4FB52957-41B6-4D84-BEDB-B416770F3716}" type="slidenum">
              <a:rPr b="0" lang="en-US" sz="1050" spc="-1" strike="noStrike">
                <a:solidFill>
                  <a:srgbClr val="ffffff"/>
                </a:solidFill>
                <a:latin typeface="Tw Cen MT"/>
              </a:rPr>
              <a:t>9</a:t>
            </a:fld>
            <a:endParaRPr b="0" lang="en-US" sz="1050" spc="-1" strike="noStrike">
              <a:latin typeface="Times New Roman"/>
            </a:endParaRPr>
          </a:p>
        </p:txBody>
      </p:sp>
      <p:sp>
        <p:nvSpPr>
          <p:cNvPr id="101" name="PlaceHolder 100"/>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400" spc="-1" strike="noStrike">
                <a:solidFill>
                  <a:srgbClr val="ffffff"/>
                </a:solidFill>
                <a:latin typeface="Tw Cen MT"/>
              </a:rPr>
              <a:t>Click to edit the outline text format</a:t>
            </a:r>
            <a:endParaRPr b="0" lang="en-US" sz="2400" spc="-1" strike="noStrike">
              <a:solidFill>
                <a:srgbClr val="ffffff"/>
              </a:solidFill>
              <a:latin typeface="Tw Cen MT"/>
            </a:endParaRPr>
          </a:p>
          <a:p>
            <a:pPr lvl="1" marL="864000" indent="-324000">
              <a:spcBef>
                <a:spcPts val="1134"/>
              </a:spcBef>
              <a:buClr>
                <a:srgbClr val="000000"/>
              </a:buClr>
              <a:buSzPct val="75000"/>
              <a:buFont typeface="Symbol" charset="2"/>
              <a:buChar char=""/>
            </a:pPr>
            <a:r>
              <a:rPr b="0" lang="en-US" sz="1800" spc="-1" strike="noStrike">
                <a:solidFill>
                  <a:srgbClr val="ffffff"/>
                </a:solidFill>
                <a:latin typeface="Tw Cen MT"/>
              </a:rPr>
              <a:t>Second Outline Level</a:t>
            </a:r>
            <a:endParaRPr b="0" lang="en-US" sz="1800" spc="-1" strike="noStrike">
              <a:solidFill>
                <a:srgbClr val="ffffff"/>
              </a:solidFill>
              <a:latin typeface="Tw Cen MT"/>
            </a:endParaRPr>
          </a:p>
          <a:p>
            <a:pPr lvl="2" marL="1296000" indent="-288000">
              <a:spcBef>
                <a:spcPts val="850"/>
              </a:spcBef>
              <a:buClr>
                <a:srgbClr val="000000"/>
              </a:buClr>
              <a:buSzPct val="45000"/>
              <a:buFont typeface="Wingdings" charset="2"/>
              <a:buChar char=""/>
            </a:pPr>
            <a:r>
              <a:rPr b="0" lang="en-US" sz="1600" spc="-1" strike="noStrike">
                <a:solidFill>
                  <a:srgbClr val="ffffff"/>
                </a:solidFill>
                <a:latin typeface="Tw Cen MT"/>
              </a:rPr>
              <a:t>Third Outline Level</a:t>
            </a:r>
            <a:endParaRPr b="0" lang="en-US" sz="1600" spc="-1" strike="noStrike">
              <a:solidFill>
                <a:srgbClr val="ffffff"/>
              </a:solidFill>
              <a:latin typeface="Tw Cen MT"/>
            </a:endParaRPr>
          </a:p>
          <a:p>
            <a:pPr lvl="3" marL="1728000" indent="-216000">
              <a:spcBef>
                <a:spcPts val="567"/>
              </a:spcBef>
              <a:buClr>
                <a:srgbClr val="000000"/>
              </a:buClr>
              <a:buSzPct val="75000"/>
              <a:buFont typeface="Symbol" charset="2"/>
              <a:buChar char=""/>
            </a:pPr>
            <a:r>
              <a:rPr b="0" lang="en-US" sz="1600" spc="-1" strike="noStrike">
                <a:solidFill>
                  <a:srgbClr val="ffffff"/>
                </a:solidFill>
                <a:latin typeface="Tw Cen MT"/>
              </a:rPr>
              <a:t>Fourth Outline Level</a:t>
            </a:r>
            <a:endParaRPr b="0" lang="en-US" sz="1600" spc="-1" strike="noStrike">
              <a:solidFill>
                <a:srgbClr val="ffffff"/>
              </a:solidFill>
              <a:latin typeface="Tw Cen MT"/>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Tw Cen MT"/>
              </a:rPr>
              <a:t>Fifth Outline Level</a:t>
            </a:r>
            <a:endParaRPr b="0" lang="en-US" sz="2000" spc="-1" strike="noStrike">
              <a:solidFill>
                <a:srgbClr val="ffffff"/>
              </a:solidFill>
              <a:latin typeface="Tw Cen MT"/>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Tw Cen MT"/>
              </a:rPr>
              <a:t>Sixth Outline Level</a:t>
            </a:r>
            <a:endParaRPr b="0" lang="en-US" sz="2000" spc="-1" strike="noStrike">
              <a:solidFill>
                <a:srgbClr val="ffffff"/>
              </a:solidFill>
              <a:latin typeface="Tw Cen MT"/>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Tw Cen MT"/>
              </a:rPr>
              <a:t>Seventh Outline Level</a:t>
            </a:r>
            <a:endParaRPr b="0" lang="en-US" sz="2000" spc="-1" strike="noStrike">
              <a:solidFill>
                <a:srgbClr val="ffffff"/>
              </a:solidFill>
              <a:latin typeface="Tw Cen MT"/>
            </a:endParaRPr>
          </a:p>
        </p:txBody>
      </p:sp>
    </p:spTree>
  </p:cSld>
  <p:clrMap bg1="lt1" bg2="lt2" tx1="dk1" tx2="dk2" accent1="accent1" accent2="accent2" accent3="accent3" accent4="accent4" accent5="accent5" accent6="accent6" hlink="hlink" folHlink="folHlink"/>
  <p:sldLayoutIdLst>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0" r:id="rId16"/>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138" name="Picture 2" descr=""/>
          <p:cNvPicPr/>
          <p:nvPr/>
        </p:nvPicPr>
        <p:blipFill>
          <a:blip r:embed="rId3"/>
          <a:stretch/>
        </p:blipFill>
        <p:spPr>
          <a:xfrm>
            <a:off x="0" y="0"/>
            <a:ext cx="12191760" cy="6857640"/>
          </a:xfrm>
          <a:prstGeom prst="rect">
            <a:avLst/>
          </a:prstGeom>
          <a:ln>
            <a:noFill/>
          </a:ln>
        </p:spPr>
      </p:pic>
      <p:grpSp>
        <p:nvGrpSpPr>
          <p:cNvPr id="139" name="Group 1"/>
          <p:cNvGrpSpPr/>
          <p:nvPr/>
        </p:nvGrpSpPr>
        <p:grpSpPr>
          <a:xfrm>
            <a:off x="-14400" y="0"/>
            <a:ext cx="12053520" cy="6857640"/>
            <a:chOff x="-14400" y="0"/>
            <a:chExt cx="12053520" cy="6857640"/>
          </a:xfrm>
        </p:grpSpPr>
        <p:grpSp>
          <p:nvGrpSpPr>
            <p:cNvPr id="140" name="Group 2"/>
            <p:cNvGrpSpPr/>
            <p:nvPr/>
          </p:nvGrpSpPr>
          <p:grpSpPr>
            <a:xfrm>
              <a:off x="-14400" y="0"/>
              <a:ext cx="1220760" cy="6857640"/>
              <a:chOff x="-14400" y="0"/>
              <a:chExt cx="1220760" cy="6857640"/>
            </a:xfrm>
          </p:grpSpPr>
          <p:sp>
            <p:nvSpPr>
              <p:cNvPr id="141" name="CustomShape 3"/>
              <p:cNvSpPr/>
              <p:nvPr/>
            </p:nvSpPr>
            <p:spPr>
              <a:xfrm>
                <a:off x="114480" y="468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2" name="CustomShape 4"/>
              <p:cNvSpPr/>
              <p:nvPr/>
            </p:nvSpPr>
            <p:spPr>
              <a:xfrm>
                <a:off x="33480" y="217656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3" name="CustomShape 5"/>
              <p:cNvSpPr/>
              <p:nvPr/>
            </p:nvSpPr>
            <p:spPr>
              <a:xfrm>
                <a:off x="28440" y="4021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4" name="CustomShape 6"/>
              <p:cNvSpPr/>
              <p:nvPr/>
            </p:nvSpPr>
            <p:spPr>
              <a:xfrm>
                <a:off x="200160" y="4680"/>
                <a:ext cx="369360" cy="1810800"/>
              </a:xfrm>
              <a:custGeom>
                <a:avLst/>
                <a:gdLst/>
                <a:ahLst/>
                <a:rect l="l" t="t" r="r" b="b"/>
                <a:pathLst>
                  <a:path w="233" h="1141">
                    <a:moveTo>
                      <a:pt x="218" y="1141"/>
                    </a:moveTo>
                    <a:lnTo>
                      <a:pt x="0" y="626"/>
                    </a:lnTo>
                    <a:lnTo>
                      <a:pt x="0" y="0"/>
                    </a:lnTo>
                    <a:lnTo>
                      <a:pt x="15" y="0"/>
                    </a:lnTo>
                    <a:lnTo>
                      <a:pt x="15" y="623"/>
                    </a:lnTo>
                    <a:lnTo>
                      <a:pt x="233" y="1135"/>
                    </a:lnTo>
                    <a:lnTo>
                      <a:pt x="218" y="114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5" name="CustomShape 7"/>
              <p:cNvSpPr/>
              <p:nvPr/>
            </p:nvSpPr>
            <p:spPr>
              <a:xfrm>
                <a:off x="503280" y="1801800"/>
                <a:ext cx="190080" cy="188640"/>
              </a:xfrm>
              <a:custGeom>
                <a:avLst/>
                <a:gdLst/>
                <a:ahLst/>
                <a:rect l="l" t="t"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6" name="CustomShape 8"/>
              <p:cNvSpPr/>
              <p:nvPr/>
            </p:nvSpPr>
            <p:spPr>
              <a:xfrm>
                <a:off x="285840" y="4680"/>
                <a:ext cx="369360" cy="1429920"/>
              </a:xfrm>
              <a:custGeom>
                <a:avLst/>
                <a:gdLst/>
                <a:ahLst/>
                <a:rect l="l" t="t" r="r" b="b"/>
                <a:pathLst>
                  <a:path w="233" h="901">
                    <a:moveTo>
                      <a:pt x="221" y="901"/>
                    </a:moveTo>
                    <a:lnTo>
                      <a:pt x="0" y="383"/>
                    </a:lnTo>
                    <a:lnTo>
                      <a:pt x="0" y="0"/>
                    </a:lnTo>
                    <a:lnTo>
                      <a:pt x="18" y="0"/>
                    </a:lnTo>
                    <a:lnTo>
                      <a:pt x="18" y="380"/>
                    </a:lnTo>
                    <a:lnTo>
                      <a:pt x="233" y="895"/>
                    </a:lnTo>
                    <a:lnTo>
                      <a:pt x="221" y="90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7" name="CustomShape 9"/>
              <p:cNvSpPr/>
              <p:nvPr/>
            </p:nvSpPr>
            <p:spPr>
              <a:xfrm>
                <a:off x="546120" y="0"/>
                <a:ext cx="151920" cy="91260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8" name="CustomShape 10"/>
              <p:cNvSpPr/>
              <p:nvPr/>
            </p:nvSpPr>
            <p:spPr>
              <a:xfrm>
                <a:off x="588960" y="1420920"/>
                <a:ext cx="190080" cy="190080"/>
              </a:xfrm>
              <a:custGeom>
                <a:avLst/>
                <a:gdLst/>
                <a:ahLst/>
                <a:rect l="l" t="t"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9" name="CustomShape 11"/>
              <p:cNvSpPr/>
              <p:nvPr/>
            </p:nvSpPr>
            <p:spPr>
              <a:xfrm>
                <a:off x="588960" y="9032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0" name="CustomShape 12"/>
              <p:cNvSpPr/>
              <p:nvPr/>
            </p:nvSpPr>
            <p:spPr>
              <a:xfrm>
                <a:off x="641520" y="0"/>
                <a:ext cx="421920" cy="526680"/>
              </a:xfrm>
              <a:custGeom>
                <a:avLst/>
                <a:gdLst/>
                <a:ahLst/>
                <a:rect l="l" t="t" r="r" b="b"/>
                <a:pathLst>
                  <a:path w="266" h="332">
                    <a:moveTo>
                      <a:pt x="257" y="332"/>
                    </a:moveTo>
                    <a:lnTo>
                      <a:pt x="48" y="123"/>
                    </a:lnTo>
                    <a:lnTo>
                      <a:pt x="0" y="6"/>
                    </a:lnTo>
                    <a:lnTo>
                      <a:pt x="15" y="0"/>
                    </a:lnTo>
                    <a:lnTo>
                      <a:pt x="63" y="114"/>
                    </a:lnTo>
                    <a:lnTo>
                      <a:pt x="266" y="320"/>
                    </a:lnTo>
                    <a:lnTo>
                      <a:pt x="257" y="33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1" name="CustomShape 13"/>
              <p:cNvSpPr/>
              <p:nvPr/>
            </p:nvSpPr>
            <p:spPr>
              <a:xfrm>
                <a:off x="1020600" y="488880"/>
                <a:ext cx="161640" cy="14724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2" name="Line 14"/>
              <p:cNvSpPr/>
              <p:nvPr/>
            </p:nvSpPr>
            <p:spPr>
              <a:xfrm>
                <a:off x="-4680" y="9360"/>
                <a:ext cx="360" cy="360"/>
              </a:xfrm>
              <a:prstGeom prst="line">
                <a:avLst/>
              </a:prstGeom>
              <a:ln>
                <a:solidFill>
                  <a:srgbClr val="ffffff"/>
                </a:solidFill>
              </a:ln>
            </p:spPr>
            <p:style>
              <a:lnRef idx="0"/>
              <a:fillRef idx="0"/>
              <a:effectRef idx="0"/>
              <a:fontRef idx="minor"/>
            </p:style>
          </p:sp>
          <p:sp>
            <p:nvSpPr>
              <p:cNvPr id="153" name="CustomShape 15"/>
              <p:cNvSpPr/>
              <p:nvPr/>
            </p:nvSpPr>
            <p:spPr>
              <a:xfrm>
                <a:off x="9360" y="1801800"/>
                <a:ext cx="123480" cy="126720"/>
              </a:xfrm>
              <a:custGeom>
                <a:avLst/>
                <a:gdLst/>
                <a:ahLst/>
                <a:rect l="l" t="t" r="r" b="b"/>
                <a:pathLst>
                  <a:path w="78" h="80">
                    <a:moveTo>
                      <a:pt x="6" y="80"/>
                    </a:moveTo>
                    <a:lnTo>
                      <a:pt x="0" y="71"/>
                    </a:lnTo>
                    <a:lnTo>
                      <a:pt x="69" y="0"/>
                    </a:lnTo>
                    <a:lnTo>
                      <a:pt x="78" y="9"/>
                    </a:lnTo>
                    <a:lnTo>
                      <a:pt x="6" y="8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4" name="CustomShape 16"/>
              <p:cNvSpPr/>
              <p:nvPr/>
            </p:nvSpPr>
            <p:spPr>
              <a:xfrm>
                <a:off x="-9360" y="3549600"/>
                <a:ext cx="147240" cy="480600"/>
              </a:xfrm>
              <a:custGeom>
                <a:avLst/>
                <a:gdLst/>
                <a:ahLst/>
                <a:rect l="l" t="t" r="r" b="b"/>
                <a:pathLst>
                  <a:path w="93" h="303">
                    <a:moveTo>
                      <a:pt x="93" y="303"/>
                    </a:moveTo>
                    <a:lnTo>
                      <a:pt x="78" y="303"/>
                    </a:lnTo>
                    <a:lnTo>
                      <a:pt x="78" y="78"/>
                    </a:lnTo>
                    <a:lnTo>
                      <a:pt x="0" y="12"/>
                    </a:lnTo>
                    <a:lnTo>
                      <a:pt x="12" y="0"/>
                    </a:lnTo>
                    <a:lnTo>
                      <a:pt x="93" y="69"/>
                    </a:lnTo>
                    <a:lnTo>
                      <a:pt x="93" y="303"/>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5" name="CustomShape 17"/>
              <p:cNvSpPr/>
              <p:nvPr/>
            </p:nvSpPr>
            <p:spPr>
              <a:xfrm>
                <a:off x="128520" y="1382760"/>
                <a:ext cx="142560" cy="47592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6" name="CustomShape 18"/>
              <p:cNvSpPr/>
              <p:nvPr/>
            </p:nvSpPr>
            <p:spPr>
              <a:xfrm>
                <a:off x="204840" y="1849320"/>
                <a:ext cx="114120" cy="107640"/>
              </a:xfrm>
              <a:custGeom>
                <a:avLst/>
                <a:gdLst/>
                <a:ahLst/>
                <a:rect l="l" t="t"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7" name="CustomShape 19"/>
              <p:cNvSpPr/>
              <p:nvPr/>
            </p:nvSpPr>
            <p:spPr>
              <a:xfrm>
                <a:off x="133200" y="466236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8" name="CustomShape 20"/>
              <p:cNvSpPr/>
              <p:nvPr/>
            </p:nvSpPr>
            <p:spPr>
              <a:xfrm>
                <a:off x="223920" y="5041800"/>
                <a:ext cx="369360" cy="1801440"/>
              </a:xfrm>
              <a:custGeom>
                <a:avLst/>
                <a:gdLst/>
                <a:ahLst/>
                <a:rect l="l" t="t" r="r" b="b"/>
                <a:pathLst>
                  <a:path w="233" h="1135">
                    <a:moveTo>
                      <a:pt x="15" y="1135"/>
                    </a:moveTo>
                    <a:lnTo>
                      <a:pt x="0" y="1135"/>
                    </a:lnTo>
                    <a:lnTo>
                      <a:pt x="0" y="515"/>
                    </a:lnTo>
                    <a:lnTo>
                      <a:pt x="0" y="512"/>
                    </a:lnTo>
                    <a:lnTo>
                      <a:pt x="218" y="0"/>
                    </a:lnTo>
                    <a:lnTo>
                      <a:pt x="233" y="6"/>
                    </a:lnTo>
                    <a:lnTo>
                      <a:pt x="15" y="518"/>
                    </a:lnTo>
                    <a:lnTo>
                      <a:pt x="15"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9" name="CustomShape 21"/>
              <p:cNvSpPr/>
              <p:nvPr/>
            </p:nvSpPr>
            <p:spPr>
              <a:xfrm>
                <a:off x="52560" y="4481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0" name="CustomShape 22"/>
              <p:cNvSpPr/>
              <p:nvPr/>
            </p:nvSpPr>
            <p:spPr>
              <a:xfrm>
                <a:off x="-14400" y="5627520"/>
                <a:ext cx="85320" cy="1215720"/>
              </a:xfrm>
              <a:custGeom>
                <a:avLst/>
                <a:gdLst/>
                <a:ahLst/>
                <a:rect l="l" t="t" r="r" b="b"/>
                <a:pathLst>
                  <a:path w="54" h="766">
                    <a:moveTo>
                      <a:pt x="54" y="766"/>
                    </a:moveTo>
                    <a:lnTo>
                      <a:pt x="36" y="766"/>
                    </a:lnTo>
                    <a:lnTo>
                      <a:pt x="36" y="149"/>
                    </a:lnTo>
                    <a:lnTo>
                      <a:pt x="0" y="3"/>
                    </a:lnTo>
                    <a:lnTo>
                      <a:pt x="18" y="0"/>
                    </a:lnTo>
                    <a:lnTo>
                      <a:pt x="54" y="146"/>
                    </a:lnTo>
                    <a:lnTo>
                      <a:pt x="54" y="76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1" name="CustomShape 23"/>
              <p:cNvSpPr/>
              <p:nvPr/>
            </p:nvSpPr>
            <p:spPr>
              <a:xfrm>
                <a:off x="527040" y="4867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2" name="CustomShape 24"/>
              <p:cNvSpPr/>
              <p:nvPr/>
            </p:nvSpPr>
            <p:spPr>
              <a:xfrm>
                <a:off x="309600" y="5423040"/>
                <a:ext cx="374400" cy="1425240"/>
              </a:xfrm>
              <a:custGeom>
                <a:avLst/>
                <a:gdLst/>
                <a:ahLst/>
                <a:rect l="l" t="t" r="r" b="b"/>
                <a:pathLst>
                  <a:path w="236" h="898">
                    <a:moveTo>
                      <a:pt x="18" y="898"/>
                    </a:moveTo>
                    <a:lnTo>
                      <a:pt x="0" y="898"/>
                    </a:lnTo>
                    <a:lnTo>
                      <a:pt x="0" y="515"/>
                    </a:lnTo>
                    <a:lnTo>
                      <a:pt x="3" y="512"/>
                    </a:lnTo>
                    <a:lnTo>
                      <a:pt x="221" y="0"/>
                    </a:lnTo>
                    <a:lnTo>
                      <a:pt x="236" y="6"/>
                    </a:lnTo>
                    <a:lnTo>
                      <a:pt x="18" y="518"/>
                    </a:lnTo>
                    <a:lnTo>
                      <a:pt x="18"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3" name="CustomShape 25"/>
              <p:cNvSpPr/>
              <p:nvPr/>
            </p:nvSpPr>
            <p:spPr>
              <a:xfrm>
                <a:off x="569880" y="5945040"/>
                <a:ext cx="151920" cy="91260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4" name="CustomShape 26"/>
              <p:cNvSpPr/>
              <p:nvPr/>
            </p:nvSpPr>
            <p:spPr>
              <a:xfrm>
                <a:off x="612720" y="5246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5" name="CustomShape 27"/>
              <p:cNvSpPr/>
              <p:nvPr/>
            </p:nvSpPr>
            <p:spPr>
              <a:xfrm>
                <a:off x="612720" y="576432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6" name="CustomShape 28"/>
              <p:cNvSpPr/>
              <p:nvPr/>
            </p:nvSpPr>
            <p:spPr>
              <a:xfrm>
                <a:off x="669960" y="6330960"/>
                <a:ext cx="417240" cy="517320"/>
              </a:xfrm>
              <a:custGeom>
                <a:avLst/>
                <a:gdLst/>
                <a:ahLst/>
                <a:rect l="l" t="t" r="r" b="b"/>
                <a:pathLst>
                  <a:path w="263" h="326">
                    <a:moveTo>
                      <a:pt x="15" y="326"/>
                    </a:moveTo>
                    <a:lnTo>
                      <a:pt x="0" y="320"/>
                    </a:lnTo>
                    <a:lnTo>
                      <a:pt x="45" y="206"/>
                    </a:lnTo>
                    <a:lnTo>
                      <a:pt x="48" y="206"/>
                    </a:lnTo>
                    <a:lnTo>
                      <a:pt x="254" y="0"/>
                    </a:lnTo>
                    <a:lnTo>
                      <a:pt x="263" y="12"/>
                    </a:lnTo>
                    <a:lnTo>
                      <a:pt x="60" y="215"/>
                    </a:lnTo>
                    <a:lnTo>
                      <a:pt x="15" y="32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7" name="CustomShape 29"/>
              <p:cNvSpPr/>
              <p:nvPr/>
            </p:nvSpPr>
            <p:spPr>
              <a:xfrm>
                <a:off x="1049400" y="6221520"/>
                <a:ext cx="156960" cy="14724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grpSp>
        <p:grpSp>
          <p:nvGrpSpPr>
            <p:cNvPr id="168" name="Group 30"/>
            <p:cNvGrpSpPr/>
            <p:nvPr/>
          </p:nvGrpSpPr>
          <p:grpSpPr>
            <a:xfrm>
              <a:off x="11364840" y="0"/>
              <a:ext cx="674280" cy="6848280"/>
              <a:chOff x="11364840" y="0"/>
              <a:chExt cx="674280" cy="6848280"/>
            </a:xfrm>
          </p:grpSpPr>
          <p:sp>
            <p:nvSpPr>
              <p:cNvPr id="169" name="CustomShape 31"/>
              <p:cNvSpPr/>
              <p:nvPr/>
            </p:nvSpPr>
            <p:spPr>
              <a:xfrm>
                <a:off x="11484000" y="0"/>
                <a:ext cx="417240" cy="512280"/>
              </a:xfrm>
              <a:custGeom>
                <a:avLst/>
                <a:gdLst/>
                <a:ahLst/>
                <a:rect l="l" t="t" r="r" b="b"/>
                <a:pathLst>
                  <a:path w="263" h="323">
                    <a:moveTo>
                      <a:pt x="12" y="323"/>
                    </a:moveTo>
                    <a:lnTo>
                      <a:pt x="0" y="314"/>
                    </a:lnTo>
                    <a:lnTo>
                      <a:pt x="203" y="108"/>
                    </a:lnTo>
                    <a:lnTo>
                      <a:pt x="248" y="0"/>
                    </a:lnTo>
                    <a:lnTo>
                      <a:pt x="263" y="6"/>
                    </a:lnTo>
                    <a:lnTo>
                      <a:pt x="218" y="117"/>
                    </a:lnTo>
                    <a:lnTo>
                      <a:pt x="218" y="117"/>
                    </a:lnTo>
                    <a:lnTo>
                      <a:pt x="12" y="323"/>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0" name="CustomShape 32"/>
              <p:cNvSpPr/>
              <p:nvPr/>
            </p:nvSpPr>
            <p:spPr>
              <a:xfrm>
                <a:off x="11364840" y="474840"/>
                <a:ext cx="156960" cy="151920"/>
              </a:xfrm>
              <a:custGeom>
                <a:avLst/>
                <a:gdLst/>
                <a:ahLst/>
                <a:rect l="l" t="t"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1" name="CustomShape 33"/>
              <p:cNvSpPr/>
              <p:nvPr/>
            </p:nvSpPr>
            <p:spPr>
              <a:xfrm>
                <a:off x="11631600" y="1539720"/>
                <a:ext cx="18864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2" name="CustomShape 34"/>
              <p:cNvSpPr/>
              <p:nvPr/>
            </p:nvSpPr>
            <p:spPr>
              <a:xfrm>
                <a:off x="11531520" y="5694480"/>
                <a:ext cx="298080" cy="1153800"/>
              </a:xfrm>
              <a:custGeom>
                <a:avLst/>
                <a:gdLst/>
                <a:ahLst/>
                <a:rect l="l" t="t" r="r" b="b"/>
                <a:pathLst>
                  <a:path w="188" h="727">
                    <a:moveTo>
                      <a:pt x="15" y="727"/>
                    </a:moveTo>
                    <a:lnTo>
                      <a:pt x="0" y="727"/>
                    </a:lnTo>
                    <a:lnTo>
                      <a:pt x="0" y="407"/>
                    </a:lnTo>
                    <a:lnTo>
                      <a:pt x="0" y="407"/>
                    </a:lnTo>
                    <a:lnTo>
                      <a:pt x="176" y="0"/>
                    </a:lnTo>
                    <a:lnTo>
                      <a:pt x="188" y="6"/>
                    </a:lnTo>
                    <a:lnTo>
                      <a:pt x="15" y="410"/>
                    </a:lnTo>
                    <a:lnTo>
                      <a:pt x="15" y="727"/>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3" name="CustomShape 35"/>
              <p:cNvSpPr/>
              <p:nvPr/>
            </p:nvSpPr>
            <p:spPr>
              <a:xfrm>
                <a:off x="11773080" y="5551560"/>
                <a:ext cx="156960" cy="155160"/>
              </a:xfrm>
              <a:custGeom>
                <a:avLst/>
                <a:gdLst/>
                <a:ahLst/>
                <a:rect l="l" t="t"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4" name="CustomShape 36"/>
              <p:cNvSpPr/>
              <p:nvPr/>
            </p:nvSpPr>
            <p:spPr>
              <a:xfrm>
                <a:off x="11711160" y="4680"/>
                <a:ext cx="304560" cy="1544400"/>
              </a:xfrm>
              <a:custGeom>
                <a:avLst/>
                <a:gdLst/>
                <a:ahLst/>
                <a:rect l="l" t="t"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5" name="CustomShape 37"/>
              <p:cNvSpPr/>
              <p:nvPr/>
            </p:nvSpPr>
            <p:spPr>
              <a:xfrm>
                <a:off x="11636280" y="4867200"/>
                <a:ext cx="18864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6" name="CustomShape 38"/>
              <p:cNvSpPr/>
              <p:nvPr/>
            </p:nvSpPr>
            <p:spPr>
              <a:xfrm>
                <a:off x="11441160" y="5046840"/>
                <a:ext cx="307440" cy="1801440"/>
              </a:xfrm>
              <a:custGeom>
                <a:avLst/>
                <a:gdLst/>
                <a:ahLst/>
                <a:rect l="l" t="t"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7" name="CustomShape 39"/>
              <p:cNvSpPr/>
              <p:nvPr/>
            </p:nvSpPr>
            <p:spPr>
              <a:xfrm>
                <a:off x="11849040" y="641664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8" name="CustomShape 40"/>
              <p:cNvSpPr/>
              <p:nvPr/>
            </p:nvSpPr>
            <p:spPr>
              <a:xfrm>
                <a:off x="11939760" y="6595920"/>
                <a:ext cx="23400" cy="252000"/>
              </a:xfrm>
              <a:prstGeom prst="rect">
                <a:avLst/>
              </a:pr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grpSp>
      </p:grpSp>
      <p:sp>
        <p:nvSpPr>
          <p:cNvPr id="179" name="PlaceHolder 41"/>
          <p:cNvSpPr>
            <a:spLocks noGrp="1"/>
          </p:cNvSpPr>
          <p:nvPr>
            <p:ph type="title"/>
          </p:nvPr>
        </p:nvSpPr>
        <p:spPr>
          <a:xfrm>
            <a:off x="1141560" y="618480"/>
            <a:ext cx="9905760" cy="1478160"/>
          </a:xfrm>
          <a:prstGeom prst="rect">
            <a:avLst/>
          </a:prstGeom>
        </p:spPr>
        <p:txBody>
          <a:bodyPr anchor="ctr"/>
          <a:p>
            <a:pPr>
              <a:lnSpc>
                <a:spcPct val="90000"/>
              </a:lnSpc>
            </a:pPr>
            <a:r>
              <a:rPr b="0" lang="en-US" sz="3600" spc="-1" strike="noStrike" cap="all">
                <a:solidFill>
                  <a:srgbClr val="ffffff"/>
                </a:solidFill>
                <a:latin typeface="Tw Cen MT"/>
              </a:rPr>
              <a:t>C</a:t>
            </a:r>
            <a:r>
              <a:rPr b="0" lang="en-US" sz="3600" spc="-1" strike="noStrike" cap="all">
                <a:solidFill>
                  <a:srgbClr val="ffffff"/>
                </a:solidFill>
                <a:latin typeface="Tw Cen MT"/>
              </a:rPr>
              <a:t>l</a:t>
            </a:r>
            <a:r>
              <a:rPr b="0" lang="en-US" sz="3600" spc="-1" strike="noStrike" cap="all">
                <a:solidFill>
                  <a:srgbClr val="ffffff"/>
                </a:solidFill>
                <a:latin typeface="Tw Cen MT"/>
              </a:rPr>
              <a:t>i</a:t>
            </a:r>
            <a:r>
              <a:rPr b="0" lang="en-US" sz="3600" spc="-1" strike="noStrike" cap="all">
                <a:solidFill>
                  <a:srgbClr val="ffffff"/>
                </a:solidFill>
                <a:latin typeface="Tw Cen MT"/>
              </a:rPr>
              <a:t>c</a:t>
            </a:r>
            <a:r>
              <a:rPr b="0" lang="en-US" sz="3600" spc="-1" strike="noStrike" cap="all">
                <a:solidFill>
                  <a:srgbClr val="ffffff"/>
                </a:solidFill>
                <a:latin typeface="Tw Cen MT"/>
              </a:rPr>
              <a:t>k</a:t>
            </a:r>
            <a:r>
              <a:rPr b="0" lang="en-US" sz="3600" spc="-1" strike="noStrike" cap="all">
                <a:solidFill>
                  <a:srgbClr val="ffffff"/>
                </a:solidFill>
                <a:latin typeface="Tw Cen MT"/>
              </a:rPr>
              <a:t> </a:t>
            </a:r>
            <a:r>
              <a:rPr b="0" lang="en-US" sz="3600" spc="-1" strike="noStrike" cap="all">
                <a:solidFill>
                  <a:srgbClr val="ffffff"/>
                </a:solidFill>
                <a:latin typeface="Tw Cen MT"/>
              </a:rPr>
              <a:t>t</a:t>
            </a:r>
            <a:r>
              <a:rPr b="0" lang="en-US" sz="3600" spc="-1" strike="noStrike" cap="all">
                <a:solidFill>
                  <a:srgbClr val="ffffff"/>
                </a:solidFill>
                <a:latin typeface="Tw Cen MT"/>
              </a:rPr>
              <a:t>o</a:t>
            </a:r>
            <a:r>
              <a:rPr b="0" lang="en-US" sz="3600" spc="-1" strike="noStrike" cap="all">
                <a:solidFill>
                  <a:srgbClr val="ffffff"/>
                </a:solidFill>
                <a:latin typeface="Tw Cen MT"/>
              </a:rPr>
              <a:t> </a:t>
            </a:r>
            <a:r>
              <a:rPr b="0" lang="en-US" sz="3600" spc="-1" strike="noStrike" cap="all">
                <a:solidFill>
                  <a:srgbClr val="ffffff"/>
                </a:solidFill>
                <a:latin typeface="Tw Cen MT"/>
              </a:rPr>
              <a:t>e</a:t>
            </a:r>
            <a:r>
              <a:rPr b="0" lang="en-US" sz="3600" spc="-1" strike="noStrike" cap="all">
                <a:solidFill>
                  <a:srgbClr val="ffffff"/>
                </a:solidFill>
                <a:latin typeface="Tw Cen MT"/>
              </a:rPr>
              <a:t>d</a:t>
            </a:r>
            <a:r>
              <a:rPr b="0" lang="en-US" sz="3600" spc="-1" strike="noStrike" cap="all">
                <a:solidFill>
                  <a:srgbClr val="ffffff"/>
                </a:solidFill>
                <a:latin typeface="Tw Cen MT"/>
              </a:rPr>
              <a:t>i</a:t>
            </a:r>
            <a:r>
              <a:rPr b="0" lang="en-US" sz="3600" spc="-1" strike="noStrike" cap="all">
                <a:solidFill>
                  <a:srgbClr val="ffffff"/>
                </a:solidFill>
                <a:latin typeface="Tw Cen MT"/>
              </a:rPr>
              <a:t>t</a:t>
            </a:r>
            <a:r>
              <a:rPr b="0" lang="en-US" sz="3600" spc="-1" strike="noStrike" cap="all">
                <a:solidFill>
                  <a:srgbClr val="ffffff"/>
                </a:solidFill>
                <a:latin typeface="Tw Cen MT"/>
              </a:rPr>
              <a:t> </a:t>
            </a:r>
            <a:r>
              <a:rPr b="0" lang="en-US" sz="3600" spc="-1" strike="noStrike" cap="all">
                <a:solidFill>
                  <a:srgbClr val="ffffff"/>
                </a:solidFill>
                <a:latin typeface="Tw Cen MT"/>
              </a:rPr>
              <a:t>M</a:t>
            </a:r>
            <a:r>
              <a:rPr b="0" lang="en-US" sz="3600" spc="-1" strike="noStrike" cap="all">
                <a:solidFill>
                  <a:srgbClr val="ffffff"/>
                </a:solidFill>
                <a:latin typeface="Tw Cen MT"/>
              </a:rPr>
              <a:t>a</a:t>
            </a:r>
            <a:r>
              <a:rPr b="0" lang="en-US" sz="3600" spc="-1" strike="noStrike" cap="all">
                <a:solidFill>
                  <a:srgbClr val="ffffff"/>
                </a:solidFill>
                <a:latin typeface="Tw Cen MT"/>
              </a:rPr>
              <a:t>s</a:t>
            </a:r>
            <a:r>
              <a:rPr b="0" lang="en-US" sz="3600" spc="-1" strike="noStrike" cap="all">
                <a:solidFill>
                  <a:srgbClr val="ffffff"/>
                </a:solidFill>
                <a:latin typeface="Tw Cen MT"/>
              </a:rPr>
              <a:t>t</a:t>
            </a:r>
            <a:r>
              <a:rPr b="0" lang="en-US" sz="3600" spc="-1" strike="noStrike" cap="all">
                <a:solidFill>
                  <a:srgbClr val="ffffff"/>
                </a:solidFill>
                <a:latin typeface="Tw Cen MT"/>
              </a:rPr>
              <a:t>e</a:t>
            </a:r>
            <a:r>
              <a:rPr b="0" lang="en-US" sz="3600" spc="-1" strike="noStrike" cap="all">
                <a:solidFill>
                  <a:srgbClr val="ffffff"/>
                </a:solidFill>
                <a:latin typeface="Tw Cen MT"/>
              </a:rPr>
              <a:t>r</a:t>
            </a:r>
            <a:r>
              <a:rPr b="0" lang="en-US" sz="3600" spc="-1" strike="noStrike" cap="all">
                <a:solidFill>
                  <a:srgbClr val="ffffff"/>
                </a:solidFill>
                <a:latin typeface="Tw Cen MT"/>
              </a:rPr>
              <a:t> </a:t>
            </a:r>
            <a:r>
              <a:rPr b="0" lang="en-US" sz="3600" spc="-1" strike="noStrike" cap="all">
                <a:solidFill>
                  <a:srgbClr val="ffffff"/>
                </a:solidFill>
                <a:latin typeface="Tw Cen MT"/>
              </a:rPr>
              <a:t>t</a:t>
            </a:r>
            <a:r>
              <a:rPr b="0" lang="en-US" sz="3600" spc="-1" strike="noStrike" cap="all">
                <a:solidFill>
                  <a:srgbClr val="ffffff"/>
                </a:solidFill>
                <a:latin typeface="Tw Cen MT"/>
              </a:rPr>
              <a:t>i</a:t>
            </a:r>
            <a:r>
              <a:rPr b="0" lang="en-US" sz="3600" spc="-1" strike="noStrike" cap="all">
                <a:solidFill>
                  <a:srgbClr val="ffffff"/>
                </a:solidFill>
                <a:latin typeface="Tw Cen MT"/>
              </a:rPr>
              <a:t>t</a:t>
            </a:r>
            <a:r>
              <a:rPr b="0" lang="en-US" sz="3600" spc="-1" strike="noStrike" cap="all">
                <a:solidFill>
                  <a:srgbClr val="ffffff"/>
                </a:solidFill>
                <a:latin typeface="Tw Cen MT"/>
              </a:rPr>
              <a:t>l</a:t>
            </a:r>
            <a:r>
              <a:rPr b="0" lang="en-US" sz="3600" spc="-1" strike="noStrike" cap="all">
                <a:solidFill>
                  <a:srgbClr val="ffffff"/>
                </a:solidFill>
                <a:latin typeface="Tw Cen MT"/>
              </a:rPr>
              <a:t>e</a:t>
            </a:r>
            <a:r>
              <a:rPr b="0" lang="en-US" sz="3600" spc="-1" strike="noStrike" cap="all">
                <a:solidFill>
                  <a:srgbClr val="ffffff"/>
                </a:solidFill>
                <a:latin typeface="Tw Cen MT"/>
              </a:rPr>
              <a:t> </a:t>
            </a:r>
            <a:r>
              <a:rPr b="0" lang="en-US" sz="3600" spc="-1" strike="noStrike" cap="all">
                <a:solidFill>
                  <a:srgbClr val="ffffff"/>
                </a:solidFill>
                <a:latin typeface="Tw Cen MT"/>
              </a:rPr>
              <a:t>s</a:t>
            </a:r>
            <a:r>
              <a:rPr b="0" lang="en-US" sz="3600" spc="-1" strike="noStrike" cap="all">
                <a:solidFill>
                  <a:srgbClr val="ffffff"/>
                </a:solidFill>
                <a:latin typeface="Tw Cen MT"/>
              </a:rPr>
              <a:t>t</a:t>
            </a:r>
            <a:r>
              <a:rPr b="0" lang="en-US" sz="3600" spc="-1" strike="noStrike" cap="all">
                <a:solidFill>
                  <a:srgbClr val="ffffff"/>
                </a:solidFill>
                <a:latin typeface="Tw Cen MT"/>
              </a:rPr>
              <a:t>y</a:t>
            </a:r>
            <a:r>
              <a:rPr b="0" lang="en-US" sz="3600" spc="-1" strike="noStrike" cap="all">
                <a:solidFill>
                  <a:srgbClr val="ffffff"/>
                </a:solidFill>
                <a:latin typeface="Tw Cen MT"/>
              </a:rPr>
              <a:t>l</a:t>
            </a:r>
            <a:r>
              <a:rPr b="0" lang="en-US" sz="3600" spc="-1" strike="noStrike" cap="all">
                <a:solidFill>
                  <a:srgbClr val="ffffff"/>
                </a:solidFill>
                <a:latin typeface="Tw Cen MT"/>
              </a:rPr>
              <a:t>e</a:t>
            </a:r>
            <a:endParaRPr b="0" lang="en-US" sz="3600" spc="-1" strike="noStrike">
              <a:solidFill>
                <a:srgbClr val="ffffff"/>
              </a:solidFill>
              <a:latin typeface="Tw Cen MT"/>
            </a:endParaRPr>
          </a:p>
        </p:txBody>
      </p:sp>
      <p:sp>
        <p:nvSpPr>
          <p:cNvPr id="180" name="PlaceHolder 42"/>
          <p:cNvSpPr>
            <a:spLocks noGrp="1"/>
          </p:cNvSpPr>
          <p:nvPr>
            <p:ph type="body"/>
          </p:nvPr>
        </p:nvSpPr>
        <p:spPr>
          <a:xfrm>
            <a:off x="1141560" y="2249640"/>
            <a:ext cx="9905760" cy="3541320"/>
          </a:xfrm>
          <a:prstGeom prst="rect">
            <a:avLst/>
          </a:prstGeom>
        </p:spPr>
        <p:txBody>
          <a:bodyPr/>
          <a:p>
            <a:pPr marL="228600" indent="-228240">
              <a:lnSpc>
                <a:spcPct val="120000"/>
              </a:lnSpc>
              <a:spcBef>
                <a:spcPts val="1001"/>
              </a:spcBef>
              <a:buClr>
                <a:srgbClr val="ffffff"/>
              </a:buClr>
              <a:buSzPct val="125000"/>
              <a:buFont typeface="Arial"/>
              <a:buChar char="•"/>
            </a:pPr>
            <a:r>
              <a:rPr b="0" lang="en-US" sz="2400" spc="-1" strike="noStrike">
                <a:solidFill>
                  <a:srgbClr val="ffffff"/>
                </a:solidFill>
                <a:latin typeface="Tw Cen MT"/>
              </a:rPr>
              <a:t>Click to edit Master text styles</a:t>
            </a:r>
            <a:endParaRPr b="0" lang="en-US" sz="2400" spc="-1" strike="noStrike">
              <a:solidFill>
                <a:srgbClr val="ffffff"/>
              </a:solidFill>
              <a:latin typeface="Tw Cen MT"/>
            </a:endParaRPr>
          </a:p>
          <a:p>
            <a:pPr lvl="1" marL="685800" indent="-228240">
              <a:lnSpc>
                <a:spcPct val="120000"/>
              </a:lnSpc>
              <a:spcBef>
                <a:spcPts val="499"/>
              </a:spcBef>
              <a:buClr>
                <a:srgbClr val="ffffff"/>
              </a:buClr>
              <a:buSzPct val="125000"/>
              <a:buFont typeface="Arial"/>
              <a:buChar char="•"/>
            </a:pPr>
            <a:r>
              <a:rPr b="0" lang="en-US" sz="2000" spc="-1" strike="noStrike">
                <a:solidFill>
                  <a:srgbClr val="ffffff"/>
                </a:solidFill>
                <a:latin typeface="Tw Cen MT"/>
              </a:rPr>
              <a:t>Second level</a:t>
            </a:r>
            <a:endParaRPr b="0" lang="en-US" sz="2000" spc="-1" strike="noStrike">
              <a:solidFill>
                <a:srgbClr val="ffffff"/>
              </a:solidFill>
              <a:latin typeface="Tw Cen MT"/>
            </a:endParaRPr>
          </a:p>
          <a:p>
            <a:pPr lvl="2" marL="1143000" indent="-228240">
              <a:lnSpc>
                <a:spcPct val="120000"/>
              </a:lnSpc>
              <a:spcBef>
                <a:spcPts val="499"/>
              </a:spcBef>
              <a:buClr>
                <a:srgbClr val="ffffff"/>
              </a:buClr>
              <a:buSzPct val="125000"/>
              <a:buFont typeface="Arial"/>
              <a:buChar char="•"/>
            </a:pPr>
            <a:r>
              <a:rPr b="0" lang="en-US" sz="1800" spc="-1" strike="noStrike">
                <a:solidFill>
                  <a:srgbClr val="ffffff"/>
                </a:solidFill>
                <a:latin typeface="Tw Cen MT"/>
              </a:rPr>
              <a:t>Third level</a:t>
            </a:r>
            <a:endParaRPr b="0" lang="en-US" sz="1800" spc="-1" strike="noStrike">
              <a:solidFill>
                <a:srgbClr val="ffffff"/>
              </a:solidFill>
              <a:latin typeface="Tw Cen MT"/>
            </a:endParaRPr>
          </a:p>
          <a:p>
            <a:pPr lvl="3" marL="1600200" indent="-228240">
              <a:lnSpc>
                <a:spcPct val="120000"/>
              </a:lnSpc>
              <a:spcBef>
                <a:spcPts val="499"/>
              </a:spcBef>
              <a:buClr>
                <a:srgbClr val="ffffff"/>
              </a:buClr>
              <a:buSzPct val="125000"/>
              <a:buFont typeface="Arial"/>
              <a:buChar char="•"/>
            </a:pPr>
            <a:r>
              <a:rPr b="0" lang="en-US" sz="1600" spc="-1" strike="noStrike">
                <a:solidFill>
                  <a:srgbClr val="ffffff"/>
                </a:solidFill>
                <a:latin typeface="Tw Cen MT"/>
              </a:rPr>
              <a:t>Fourth level</a:t>
            </a:r>
            <a:endParaRPr b="0" lang="en-US" sz="1600" spc="-1" strike="noStrike">
              <a:solidFill>
                <a:srgbClr val="ffffff"/>
              </a:solidFill>
              <a:latin typeface="Tw Cen MT"/>
            </a:endParaRPr>
          </a:p>
          <a:p>
            <a:pPr lvl="4" marL="2057400" indent="-228240">
              <a:lnSpc>
                <a:spcPct val="120000"/>
              </a:lnSpc>
              <a:spcBef>
                <a:spcPts val="499"/>
              </a:spcBef>
              <a:buClr>
                <a:srgbClr val="ffffff"/>
              </a:buClr>
              <a:buSzPct val="125000"/>
              <a:buFont typeface="Arial"/>
              <a:buChar char="•"/>
            </a:pPr>
            <a:r>
              <a:rPr b="0" lang="en-US" sz="1600" spc="-1" strike="noStrike">
                <a:solidFill>
                  <a:srgbClr val="ffffff"/>
                </a:solidFill>
                <a:latin typeface="Tw Cen MT"/>
              </a:rPr>
              <a:t>Fifth level</a:t>
            </a:r>
            <a:endParaRPr b="0" lang="en-US" sz="1600" spc="-1" strike="noStrike">
              <a:solidFill>
                <a:srgbClr val="ffffff"/>
              </a:solidFill>
              <a:latin typeface="Tw Cen MT"/>
            </a:endParaRPr>
          </a:p>
        </p:txBody>
      </p:sp>
      <p:sp>
        <p:nvSpPr>
          <p:cNvPr id="181" name="PlaceHolder 43"/>
          <p:cNvSpPr>
            <a:spLocks noGrp="1"/>
          </p:cNvSpPr>
          <p:nvPr>
            <p:ph type="dt"/>
          </p:nvPr>
        </p:nvSpPr>
        <p:spPr>
          <a:xfrm>
            <a:off x="7457040" y="5883120"/>
            <a:ext cx="2742840" cy="364680"/>
          </a:xfrm>
          <a:prstGeom prst="rect">
            <a:avLst/>
          </a:prstGeom>
        </p:spPr>
        <p:txBody>
          <a:bodyPr anchor="ctr"/>
          <a:p>
            <a:pPr algn="r">
              <a:lnSpc>
                <a:spcPct val="100000"/>
              </a:lnSpc>
            </a:pPr>
            <a:fld id="{C799DD89-A20B-4933-BF85-ABD2A271903F}" type="datetime">
              <a:rPr b="0" lang="en-US" sz="1050" spc="-1" strike="noStrike">
                <a:solidFill>
                  <a:srgbClr val="ffffff"/>
                </a:solidFill>
                <a:latin typeface="Tw Cen MT"/>
              </a:rPr>
              <a:t>6/11/19</a:t>
            </a:fld>
            <a:endParaRPr b="0" lang="en-US" sz="1050" spc="-1" strike="noStrike">
              <a:latin typeface="Times New Roman"/>
            </a:endParaRPr>
          </a:p>
        </p:txBody>
      </p:sp>
      <p:sp>
        <p:nvSpPr>
          <p:cNvPr id="182" name="PlaceHolder 44"/>
          <p:cNvSpPr>
            <a:spLocks noGrp="1"/>
          </p:cNvSpPr>
          <p:nvPr>
            <p:ph type="ftr"/>
          </p:nvPr>
        </p:nvSpPr>
        <p:spPr>
          <a:xfrm>
            <a:off x="1141560" y="5883120"/>
            <a:ext cx="6238800" cy="364680"/>
          </a:xfrm>
          <a:prstGeom prst="rect">
            <a:avLst/>
          </a:prstGeom>
        </p:spPr>
        <p:txBody>
          <a:bodyPr anchor="ctr"/>
          <a:p>
            <a:endParaRPr b="0" lang="en-US" sz="2400" spc="-1" strike="noStrike">
              <a:latin typeface="Times New Roman"/>
            </a:endParaRPr>
          </a:p>
        </p:txBody>
      </p:sp>
      <p:sp>
        <p:nvSpPr>
          <p:cNvPr id="183" name="PlaceHolder 45"/>
          <p:cNvSpPr>
            <a:spLocks noGrp="1"/>
          </p:cNvSpPr>
          <p:nvPr>
            <p:ph type="sldNum"/>
          </p:nvPr>
        </p:nvSpPr>
        <p:spPr>
          <a:xfrm>
            <a:off x="10276200" y="5883120"/>
            <a:ext cx="770760" cy="364680"/>
          </a:xfrm>
          <a:prstGeom prst="rect">
            <a:avLst/>
          </a:prstGeom>
        </p:spPr>
        <p:txBody>
          <a:bodyPr anchor="ctr"/>
          <a:p>
            <a:pPr algn="r">
              <a:lnSpc>
                <a:spcPct val="100000"/>
              </a:lnSpc>
            </a:pPr>
            <a:fld id="{3CB42768-7D41-4B6F-BA89-8EF9E0271DE0}" type="slidenum">
              <a:rPr b="0" lang="en-US" sz="1050" spc="-1" strike="noStrike">
                <a:solidFill>
                  <a:srgbClr val="ffffff"/>
                </a:solidFill>
                <a:latin typeface="Tw Cen MT"/>
              </a:rPr>
              <a:t>1</a:t>
            </a:fld>
            <a:endParaRPr b="0" lang="en-US" sz="105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jpeg"/><Relationship Id="rId5" Type="http://schemas.openxmlformats.org/officeDocument/2006/relationships/image" Target="../media/image10.jpeg"/><Relationship Id="rId6"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image" Target="../media/image20.png"/><Relationship Id="rId4" Type="http://schemas.openxmlformats.org/officeDocument/2006/relationships/image" Target="../media/image21.jpeg"/><Relationship Id="rId5" Type="http://schemas.openxmlformats.org/officeDocument/2006/relationships/image" Target="../media/image22.png"/><Relationship Id="rId6" Type="http://schemas.openxmlformats.org/officeDocument/2006/relationships/image" Target="../media/image23.jpeg"/><Relationship Id="rId7"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image" Target="../media/image26.png"/><Relationship Id="rId4" Type="http://schemas.openxmlformats.org/officeDocument/2006/relationships/image" Target="../media/image27.jpeg"/><Relationship Id="rId5" Type="http://schemas.openxmlformats.org/officeDocument/2006/relationships/image" Target="../media/image28.jpeg"/><Relationship Id="rId6" Type="http://schemas.openxmlformats.org/officeDocument/2006/relationships/image" Target="../media/image29.jpeg"/><Relationship Id="rId7"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image" Target="../media/image31.pn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8.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TextShape 1"/>
          <p:cNvSpPr txBox="1"/>
          <p:nvPr/>
        </p:nvSpPr>
        <p:spPr>
          <a:xfrm>
            <a:off x="1876320" y="1122480"/>
            <a:ext cx="8791200" cy="2387160"/>
          </a:xfrm>
          <a:prstGeom prst="rect">
            <a:avLst/>
          </a:prstGeom>
          <a:noFill/>
          <a:ln>
            <a:noFill/>
          </a:ln>
        </p:spPr>
        <p:txBody>
          <a:bodyPr anchor="b">
            <a:normAutofit/>
          </a:bodyPr>
          <a:p>
            <a:pPr>
              <a:lnSpc>
                <a:spcPct val="90000"/>
              </a:lnSpc>
            </a:pPr>
            <a:r>
              <a:rPr b="0" lang="en-US" sz="4800" spc="-1" strike="noStrike" cap="all">
                <a:solidFill>
                  <a:srgbClr val="000000"/>
                </a:solidFill>
                <a:latin typeface="Tw Cen MT"/>
              </a:rPr>
              <a:t>C</a:t>
            </a:r>
            <a:r>
              <a:rPr b="0" lang="en-US" sz="4800" spc="-1" strike="noStrike" cap="all">
                <a:solidFill>
                  <a:srgbClr val="000000"/>
                </a:solidFill>
                <a:latin typeface="Tw Cen MT"/>
              </a:rPr>
              <a:t>l</a:t>
            </a:r>
            <a:r>
              <a:rPr b="0" lang="en-US" sz="4800" spc="-1" strike="noStrike" cap="all">
                <a:solidFill>
                  <a:srgbClr val="000000"/>
                </a:solidFill>
                <a:latin typeface="Tw Cen MT"/>
              </a:rPr>
              <a:t>o</a:t>
            </a:r>
            <a:r>
              <a:rPr b="0" lang="en-US" sz="4800" spc="-1" strike="noStrike" cap="all">
                <a:solidFill>
                  <a:srgbClr val="000000"/>
                </a:solidFill>
                <a:latin typeface="Tw Cen MT"/>
              </a:rPr>
              <a:t>u</a:t>
            </a:r>
            <a:r>
              <a:rPr b="0" lang="en-US" sz="4800" spc="-1" strike="noStrike" cap="all">
                <a:solidFill>
                  <a:srgbClr val="000000"/>
                </a:solidFill>
                <a:latin typeface="Tw Cen MT"/>
              </a:rPr>
              <a:t>d</a:t>
            </a:r>
            <a:r>
              <a:rPr b="0" lang="en-US" sz="4800" spc="-1" strike="noStrike" cap="all">
                <a:solidFill>
                  <a:srgbClr val="000000"/>
                </a:solidFill>
                <a:latin typeface="Tw Cen MT"/>
              </a:rPr>
              <a:t> </a:t>
            </a:r>
            <a:r>
              <a:rPr b="0" lang="en-US" sz="4800" spc="-1" strike="noStrike" cap="all">
                <a:solidFill>
                  <a:srgbClr val="000000"/>
                </a:solidFill>
                <a:latin typeface="Tw Cen MT"/>
              </a:rPr>
              <a:t>C</a:t>
            </a:r>
            <a:r>
              <a:rPr b="0" lang="en-US" sz="4800" spc="-1" strike="noStrike" cap="all">
                <a:solidFill>
                  <a:srgbClr val="000000"/>
                </a:solidFill>
                <a:latin typeface="Tw Cen MT"/>
              </a:rPr>
              <a:t>o</a:t>
            </a:r>
            <a:r>
              <a:rPr b="0" lang="en-US" sz="4800" spc="-1" strike="noStrike" cap="all">
                <a:solidFill>
                  <a:srgbClr val="000000"/>
                </a:solidFill>
                <a:latin typeface="Tw Cen MT"/>
              </a:rPr>
              <a:t>m</a:t>
            </a:r>
            <a:r>
              <a:rPr b="0" lang="en-US" sz="4800" spc="-1" strike="noStrike" cap="all">
                <a:solidFill>
                  <a:srgbClr val="000000"/>
                </a:solidFill>
                <a:latin typeface="Tw Cen MT"/>
              </a:rPr>
              <a:t>p</a:t>
            </a:r>
            <a:r>
              <a:rPr b="0" lang="en-US" sz="4800" spc="-1" strike="noStrike" cap="all">
                <a:solidFill>
                  <a:srgbClr val="000000"/>
                </a:solidFill>
                <a:latin typeface="Tw Cen MT"/>
              </a:rPr>
              <a:t>u</a:t>
            </a:r>
            <a:r>
              <a:rPr b="0" lang="en-US" sz="4800" spc="-1" strike="noStrike" cap="all">
                <a:solidFill>
                  <a:srgbClr val="000000"/>
                </a:solidFill>
                <a:latin typeface="Tw Cen MT"/>
              </a:rPr>
              <a:t>t</a:t>
            </a:r>
            <a:r>
              <a:rPr b="0" lang="en-US" sz="4800" spc="-1" strike="noStrike" cap="all">
                <a:solidFill>
                  <a:srgbClr val="000000"/>
                </a:solidFill>
                <a:latin typeface="Tw Cen MT"/>
              </a:rPr>
              <a:t>i</a:t>
            </a:r>
            <a:r>
              <a:rPr b="0" lang="en-US" sz="4800" spc="-1" strike="noStrike" cap="all">
                <a:solidFill>
                  <a:srgbClr val="000000"/>
                </a:solidFill>
                <a:latin typeface="Tw Cen MT"/>
              </a:rPr>
              <a:t>n</a:t>
            </a:r>
            <a:r>
              <a:rPr b="0" lang="en-US" sz="4800" spc="-1" strike="noStrike" cap="all">
                <a:solidFill>
                  <a:srgbClr val="000000"/>
                </a:solidFill>
                <a:latin typeface="Tw Cen MT"/>
              </a:rPr>
              <a:t>g</a:t>
            </a:r>
            <a:br/>
            <a:r>
              <a:rPr b="0" lang="en-US" sz="1600" spc="-1" strike="noStrike" cap="all">
                <a:solidFill>
                  <a:srgbClr val="000000"/>
                </a:solidFill>
                <a:latin typeface="Tw Cen MT"/>
              </a:rPr>
              <a:t>d</a:t>
            </a:r>
            <a:r>
              <a:rPr b="0" lang="en-US" sz="1600" spc="-1" strike="noStrike" cap="all">
                <a:solidFill>
                  <a:srgbClr val="000000"/>
                </a:solidFill>
                <a:latin typeface="Tw Cen MT"/>
              </a:rPr>
              <a:t>e</a:t>
            </a:r>
            <a:r>
              <a:rPr b="0" lang="en-US" sz="1600" spc="-1" strike="noStrike" cap="all">
                <a:solidFill>
                  <a:srgbClr val="000000"/>
                </a:solidFill>
                <a:latin typeface="Tw Cen MT"/>
              </a:rPr>
              <a:t>f</a:t>
            </a:r>
            <a:r>
              <a:rPr b="0" lang="en-US" sz="1600" spc="-1" strike="noStrike" cap="all">
                <a:solidFill>
                  <a:srgbClr val="000000"/>
                </a:solidFill>
                <a:latin typeface="Tw Cen MT"/>
              </a:rPr>
              <a:t>i</a:t>
            </a:r>
            <a:r>
              <a:rPr b="0" lang="en-US" sz="1600" spc="-1" strike="noStrike" cap="all">
                <a:solidFill>
                  <a:srgbClr val="000000"/>
                </a:solidFill>
                <a:latin typeface="Tw Cen MT"/>
              </a:rPr>
              <a:t>n</a:t>
            </a:r>
            <a:r>
              <a:rPr b="0" lang="en-US" sz="1600" spc="-1" strike="noStrike" cap="all">
                <a:solidFill>
                  <a:srgbClr val="000000"/>
                </a:solidFill>
                <a:latin typeface="Tw Cen MT"/>
              </a:rPr>
              <a:t>i</a:t>
            </a:r>
            <a:r>
              <a:rPr b="0" lang="en-US" sz="1600" spc="-1" strike="noStrike" cap="all">
                <a:solidFill>
                  <a:srgbClr val="000000"/>
                </a:solidFill>
                <a:latin typeface="Tw Cen MT"/>
              </a:rPr>
              <a:t>t</a:t>
            </a:r>
            <a:r>
              <a:rPr b="0" lang="en-US" sz="1600" spc="-1" strike="noStrike" cap="all">
                <a:solidFill>
                  <a:srgbClr val="000000"/>
                </a:solidFill>
                <a:latin typeface="Tw Cen MT"/>
              </a:rPr>
              <a:t>i</a:t>
            </a:r>
            <a:r>
              <a:rPr b="0" lang="en-US" sz="1600" spc="-1" strike="noStrike" cap="all">
                <a:solidFill>
                  <a:srgbClr val="000000"/>
                </a:solidFill>
                <a:latin typeface="Tw Cen MT"/>
              </a:rPr>
              <a:t>o</a:t>
            </a:r>
            <a:r>
              <a:rPr b="0" lang="en-US" sz="1600" spc="-1" strike="noStrike" cap="all">
                <a:solidFill>
                  <a:srgbClr val="000000"/>
                </a:solidFill>
                <a:latin typeface="Tw Cen MT"/>
              </a:rPr>
              <a:t>n</a:t>
            </a:r>
            <a:r>
              <a:rPr b="0" lang="en-US" sz="1600" spc="-1" strike="noStrike" cap="all">
                <a:solidFill>
                  <a:srgbClr val="000000"/>
                </a:solidFill>
                <a:latin typeface="Tw Cen MT"/>
              </a:rPr>
              <a:t>:</a:t>
            </a:r>
            <a:r>
              <a:rPr b="0" lang="en-US" sz="1600" spc="-1" strike="noStrike" cap="all">
                <a:solidFill>
                  <a:srgbClr val="000000"/>
                </a:solidFill>
                <a:latin typeface="Tw Cen MT"/>
              </a:rPr>
              <a:t> </a:t>
            </a:r>
            <a:r>
              <a:rPr b="0" lang="en-US" sz="1600" spc="-1" strike="noStrike" cap="all">
                <a:solidFill>
                  <a:srgbClr val="000000"/>
                </a:solidFill>
                <a:latin typeface="Tw Cen MT"/>
              </a:rPr>
              <a:t>t</a:t>
            </a:r>
            <a:r>
              <a:rPr b="0" lang="en-US" sz="1600" spc="-1" strike="noStrike" cap="all">
                <a:solidFill>
                  <a:srgbClr val="000000"/>
                </a:solidFill>
                <a:latin typeface="Tw Cen MT"/>
              </a:rPr>
              <a:t>h</a:t>
            </a:r>
            <a:r>
              <a:rPr b="0" lang="en-US" sz="1600" spc="-1" strike="noStrike" cap="all">
                <a:solidFill>
                  <a:srgbClr val="000000"/>
                </a:solidFill>
                <a:latin typeface="Tw Cen MT"/>
              </a:rPr>
              <a:t>e</a:t>
            </a:r>
            <a:r>
              <a:rPr b="0" lang="en-US" sz="1600" spc="-1" strike="noStrike" cap="all">
                <a:solidFill>
                  <a:srgbClr val="000000"/>
                </a:solidFill>
                <a:latin typeface="Tw Cen MT"/>
              </a:rPr>
              <a:t> </a:t>
            </a:r>
            <a:r>
              <a:rPr b="0" lang="en-US" sz="1600" spc="-1" strike="noStrike" cap="all">
                <a:solidFill>
                  <a:srgbClr val="000000"/>
                </a:solidFill>
                <a:latin typeface="Tw Cen MT"/>
              </a:rPr>
              <a:t>p</a:t>
            </a:r>
            <a:r>
              <a:rPr b="0" lang="en-US" sz="1600" spc="-1" strike="noStrike" cap="all">
                <a:solidFill>
                  <a:srgbClr val="000000"/>
                </a:solidFill>
                <a:latin typeface="Tw Cen MT"/>
              </a:rPr>
              <a:t>r</a:t>
            </a:r>
            <a:r>
              <a:rPr b="0" lang="en-US" sz="1600" spc="-1" strike="noStrike" cap="all">
                <a:solidFill>
                  <a:srgbClr val="000000"/>
                </a:solidFill>
                <a:latin typeface="Tw Cen MT"/>
              </a:rPr>
              <a:t>a</a:t>
            </a:r>
            <a:r>
              <a:rPr b="0" lang="en-US" sz="1600" spc="-1" strike="noStrike" cap="all">
                <a:solidFill>
                  <a:srgbClr val="000000"/>
                </a:solidFill>
                <a:latin typeface="Tw Cen MT"/>
              </a:rPr>
              <a:t>c</a:t>
            </a:r>
            <a:r>
              <a:rPr b="0" lang="en-US" sz="1600" spc="-1" strike="noStrike" cap="all">
                <a:solidFill>
                  <a:srgbClr val="000000"/>
                </a:solidFill>
                <a:latin typeface="Tw Cen MT"/>
              </a:rPr>
              <a:t>t</a:t>
            </a:r>
            <a:r>
              <a:rPr b="0" lang="en-US" sz="1600" spc="-1" strike="noStrike" cap="all">
                <a:solidFill>
                  <a:srgbClr val="000000"/>
                </a:solidFill>
                <a:latin typeface="Tw Cen MT"/>
              </a:rPr>
              <a:t>i</a:t>
            </a:r>
            <a:r>
              <a:rPr b="0" lang="en-US" sz="1600" spc="-1" strike="noStrike" cap="all">
                <a:solidFill>
                  <a:srgbClr val="000000"/>
                </a:solidFill>
                <a:latin typeface="Tw Cen MT"/>
              </a:rPr>
              <a:t>c</a:t>
            </a:r>
            <a:r>
              <a:rPr b="0" lang="en-US" sz="1600" spc="-1" strike="noStrike" cap="all">
                <a:solidFill>
                  <a:srgbClr val="000000"/>
                </a:solidFill>
                <a:latin typeface="Tw Cen MT"/>
              </a:rPr>
              <a:t>e</a:t>
            </a:r>
            <a:r>
              <a:rPr b="0" lang="en-US" sz="1600" spc="-1" strike="noStrike" cap="all">
                <a:solidFill>
                  <a:srgbClr val="000000"/>
                </a:solidFill>
                <a:latin typeface="Tw Cen MT"/>
              </a:rPr>
              <a:t> </a:t>
            </a:r>
            <a:r>
              <a:rPr b="0" lang="en-US" sz="1600" spc="-1" strike="noStrike" cap="all">
                <a:solidFill>
                  <a:srgbClr val="000000"/>
                </a:solidFill>
                <a:latin typeface="Tw Cen MT"/>
              </a:rPr>
              <a:t>o</a:t>
            </a:r>
            <a:r>
              <a:rPr b="0" lang="en-US" sz="1600" spc="-1" strike="noStrike" cap="all">
                <a:solidFill>
                  <a:srgbClr val="000000"/>
                </a:solidFill>
                <a:latin typeface="Tw Cen MT"/>
              </a:rPr>
              <a:t>f</a:t>
            </a:r>
            <a:r>
              <a:rPr b="0" lang="en-US" sz="1600" spc="-1" strike="noStrike" cap="all">
                <a:solidFill>
                  <a:srgbClr val="000000"/>
                </a:solidFill>
                <a:latin typeface="Tw Cen MT"/>
              </a:rPr>
              <a:t> </a:t>
            </a:r>
            <a:r>
              <a:rPr b="0" lang="en-US" sz="1600" spc="-1" strike="noStrike" cap="all">
                <a:solidFill>
                  <a:srgbClr val="000000"/>
                </a:solidFill>
                <a:latin typeface="Tw Cen MT"/>
              </a:rPr>
              <a:t>u</a:t>
            </a:r>
            <a:r>
              <a:rPr b="0" lang="en-US" sz="1600" spc="-1" strike="noStrike" cap="all">
                <a:solidFill>
                  <a:srgbClr val="000000"/>
                </a:solidFill>
                <a:latin typeface="Tw Cen MT"/>
              </a:rPr>
              <a:t>s</a:t>
            </a:r>
            <a:r>
              <a:rPr b="0" lang="en-US" sz="1600" spc="-1" strike="noStrike" cap="all">
                <a:solidFill>
                  <a:srgbClr val="000000"/>
                </a:solidFill>
                <a:latin typeface="Tw Cen MT"/>
              </a:rPr>
              <a:t>i</a:t>
            </a:r>
            <a:r>
              <a:rPr b="0" lang="en-US" sz="1600" spc="-1" strike="noStrike" cap="all">
                <a:solidFill>
                  <a:srgbClr val="000000"/>
                </a:solidFill>
                <a:latin typeface="Tw Cen MT"/>
              </a:rPr>
              <a:t>n</a:t>
            </a:r>
            <a:r>
              <a:rPr b="0" lang="en-US" sz="1600" spc="-1" strike="noStrike" cap="all">
                <a:solidFill>
                  <a:srgbClr val="000000"/>
                </a:solidFill>
                <a:latin typeface="Tw Cen MT"/>
              </a:rPr>
              <a:t>g</a:t>
            </a:r>
            <a:r>
              <a:rPr b="0" lang="en-US" sz="1600" spc="-1" strike="noStrike" cap="all">
                <a:solidFill>
                  <a:srgbClr val="000000"/>
                </a:solidFill>
                <a:latin typeface="Tw Cen MT"/>
              </a:rPr>
              <a:t> </a:t>
            </a:r>
            <a:r>
              <a:rPr b="0" lang="en-US" sz="1600" spc="-1" strike="noStrike" cap="all">
                <a:solidFill>
                  <a:srgbClr val="000000"/>
                </a:solidFill>
                <a:latin typeface="Tw Cen MT"/>
              </a:rPr>
              <a:t>a</a:t>
            </a:r>
            <a:r>
              <a:rPr b="0" lang="en-US" sz="1600" spc="-1" strike="noStrike" cap="all">
                <a:solidFill>
                  <a:srgbClr val="000000"/>
                </a:solidFill>
                <a:latin typeface="Tw Cen MT"/>
              </a:rPr>
              <a:t> </a:t>
            </a:r>
            <a:r>
              <a:rPr b="0" lang="en-US" sz="1600" spc="-1" strike="noStrike" cap="all">
                <a:solidFill>
                  <a:srgbClr val="000000"/>
                </a:solidFill>
                <a:latin typeface="Tw Cen MT"/>
              </a:rPr>
              <a:t>n</a:t>
            </a:r>
            <a:r>
              <a:rPr b="0" lang="en-US" sz="1600" spc="-1" strike="noStrike" cap="all">
                <a:solidFill>
                  <a:srgbClr val="000000"/>
                </a:solidFill>
                <a:latin typeface="Tw Cen MT"/>
              </a:rPr>
              <a:t>e</a:t>
            </a:r>
            <a:r>
              <a:rPr b="0" lang="en-US" sz="1600" spc="-1" strike="noStrike" cap="all">
                <a:solidFill>
                  <a:srgbClr val="000000"/>
                </a:solidFill>
                <a:latin typeface="Tw Cen MT"/>
              </a:rPr>
              <a:t>t</a:t>
            </a:r>
            <a:r>
              <a:rPr b="0" lang="en-US" sz="1600" spc="-1" strike="noStrike" cap="all">
                <a:solidFill>
                  <a:srgbClr val="000000"/>
                </a:solidFill>
                <a:latin typeface="Tw Cen MT"/>
              </a:rPr>
              <a:t>w</a:t>
            </a:r>
            <a:r>
              <a:rPr b="0" lang="en-US" sz="1600" spc="-1" strike="noStrike" cap="all">
                <a:solidFill>
                  <a:srgbClr val="000000"/>
                </a:solidFill>
                <a:latin typeface="Tw Cen MT"/>
              </a:rPr>
              <a:t>o</a:t>
            </a:r>
            <a:r>
              <a:rPr b="0" lang="en-US" sz="1600" spc="-1" strike="noStrike" cap="all">
                <a:solidFill>
                  <a:srgbClr val="000000"/>
                </a:solidFill>
                <a:latin typeface="Tw Cen MT"/>
              </a:rPr>
              <a:t>r</a:t>
            </a:r>
            <a:r>
              <a:rPr b="0" lang="en-US" sz="1600" spc="-1" strike="noStrike" cap="all">
                <a:solidFill>
                  <a:srgbClr val="000000"/>
                </a:solidFill>
                <a:latin typeface="Tw Cen MT"/>
              </a:rPr>
              <a:t>k</a:t>
            </a:r>
            <a:r>
              <a:rPr b="0" lang="en-US" sz="1600" spc="-1" strike="noStrike" cap="all">
                <a:solidFill>
                  <a:srgbClr val="000000"/>
                </a:solidFill>
                <a:latin typeface="Tw Cen MT"/>
              </a:rPr>
              <a:t> </a:t>
            </a:r>
            <a:r>
              <a:rPr b="0" lang="en-US" sz="1600" spc="-1" strike="noStrike" cap="all">
                <a:solidFill>
                  <a:srgbClr val="000000"/>
                </a:solidFill>
                <a:latin typeface="Tw Cen MT"/>
              </a:rPr>
              <a:t>o</a:t>
            </a:r>
            <a:r>
              <a:rPr b="0" lang="en-US" sz="1600" spc="-1" strike="noStrike" cap="all">
                <a:solidFill>
                  <a:srgbClr val="000000"/>
                </a:solidFill>
                <a:latin typeface="Tw Cen MT"/>
              </a:rPr>
              <a:t>f</a:t>
            </a:r>
            <a:r>
              <a:rPr b="0" lang="en-US" sz="1600" spc="-1" strike="noStrike" cap="all">
                <a:solidFill>
                  <a:srgbClr val="000000"/>
                </a:solidFill>
                <a:latin typeface="Tw Cen MT"/>
              </a:rPr>
              <a:t> </a:t>
            </a:r>
            <a:r>
              <a:rPr b="0" lang="en-US" sz="1600" spc="-1" strike="noStrike" cap="all">
                <a:solidFill>
                  <a:srgbClr val="000000"/>
                </a:solidFill>
                <a:latin typeface="Tw Cen MT"/>
              </a:rPr>
              <a:t>r</a:t>
            </a:r>
            <a:r>
              <a:rPr b="0" lang="en-US" sz="1600" spc="-1" strike="noStrike" cap="all">
                <a:solidFill>
                  <a:srgbClr val="000000"/>
                </a:solidFill>
                <a:latin typeface="Tw Cen MT"/>
              </a:rPr>
              <a:t>e</a:t>
            </a:r>
            <a:r>
              <a:rPr b="0" lang="en-US" sz="1600" spc="-1" strike="noStrike" cap="all">
                <a:solidFill>
                  <a:srgbClr val="000000"/>
                </a:solidFill>
                <a:latin typeface="Tw Cen MT"/>
              </a:rPr>
              <a:t>m</a:t>
            </a:r>
            <a:r>
              <a:rPr b="0" lang="en-US" sz="1600" spc="-1" strike="noStrike" cap="all">
                <a:solidFill>
                  <a:srgbClr val="000000"/>
                </a:solidFill>
                <a:latin typeface="Tw Cen MT"/>
              </a:rPr>
              <a:t>o</a:t>
            </a:r>
            <a:r>
              <a:rPr b="0" lang="en-US" sz="1600" spc="-1" strike="noStrike" cap="all">
                <a:solidFill>
                  <a:srgbClr val="000000"/>
                </a:solidFill>
                <a:latin typeface="Tw Cen MT"/>
              </a:rPr>
              <a:t>t</a:t>
            </a:r>
            <a:r>
              <a:rPr b="0" lang="en-US" sz="1600" spc="-1" strike="noStrike" cap="all">
                <a:solidFill>
                  <a:srgbClr val="000000"/>
                </a:solidFill>
                <a:latin typeface="Tw Cen MT"/>
              </a:rPr>
              <a:t>e</a:t>
            </a:r>
            <a:r>
              <a:rPr b="0" lang="en-US" sz="1600" spc="-1" strike="noStrike" cap="all">
                <a:solidFill>
                  <a:srgbClr val="000000"/>
                </a:solidFill>
                <a:latin typeface="Tw Cen MT"/>
              </a:rPr>
              <a:t> </a:t>
            </a:r>
            <a:r>
              <a:rPr b="0" lang="en-US" sz="1600" spc="-1" strike="noStrike" cap="all">
                <a:solidFill>
                  <a:srgbClr val="000000"/>
                </a:solidFill>
                <a:latin typeface="Tw Cen MT"/>
              </a:rPr>
              <a:t>s</a:t>
            </a:r>
            <a:r>
              <a:rPr b="0" lang="en-US" sz="1600" spc="-1" strike="noStrike" cap="all">
                <a:solidFill>
                  <a:srgbClr val="000000"/>
                </a:solidFill>
                <a:latin typeface="Tw Cen MT"/>
              </a:rPr>
              <a:t>e</a:t>
            </a:r>
            <a:r>
              <a:rPr b="0" lang="en-US" sz="1600" spc="-1" strike="noStrike" cap="all">
                <a:solidFill>
                  <a:srgbClr val="000000"/>
                </a:solidFill>
                <a:latin typeface="Tw Cen MT"/>
              </a:rPr>
              <a:t>r</a:t>
            </a:r>
            <a:r>
              <a:rPr b="0" lang="en-US" sz="1600" spc="-1" strike="noStrike" cap="all">
                <a:solidFill>
                  <a:srgbClr val="000000"/>
                </a:solidFill>
                <a:latin typeface="Tw Cen MT"/>
              </a:rPr>
              <a:t>v</a:t>
            </a:r>
            <a:r>
              <a:rPr b="0" lang="en-US" sz="1600" spc="-1" strike="noStrike" cap="all">
                <a:solidFill>
                  <a:srgbClr val="000000"/>
                </a:solidFill>
                <a:latin typeface="Tw Cen MT"/>
              </a:rPr>
              <a:t>e</a:t>
            </a:r>
            <a:r>
              <a:rPr b="0" lang="en-US" sz="1600" spc="-1" strike="noStrike" cap="all">
                <a:solidFill>
                  <a:srgbClr val="000000"/>
                </a:solidFill>
                <a:latin typeface="Tw Cen MT"/>
              </a:rPr>
              <a:t>r</a:t>
            </a:r>
            <a:r>
              <a:rPr b="0" lang="en-US" sz="1600" spc="-1" strike="noStrike" cap="all">
                <a:solidFill>
                  <a:srgbClr val="000000"/>
                </a:solidFill>
                <a:latin typeface="Tw Cen MT"/>
              </a:rPr>
              <a:t>s</a:t>
            </a:r>
            <a:r>
              <a:rPr b="0" lang="en-US" sz="1600" spc="-1" strike="noStrike" cap="all">
                <a:solidFill>
                  <a:srgbClr val="000000"/>
                </a:solidFill>
                <a:latin typeface="Tw Cen MT"/>
              </a:rPr>
              <a:t> </a:t>
            </a:r>
            <a:r>
              <a:rPr b="0" lang="en-US" sz="1600" spc="-1" strike="noStrike" cap="all">
                <a:solidFill>
                  <a:srgbClr val="000000"/>
                </a:solidFill>
                <a:latin typeface="Tw Cen MT"/>
              </a:rPr>
              <a:t>h</a:t>
            </a:r>
            <a:r>
              <a:rPr b="0" lang="en-US" sz="1600" spc="-1" strike="noStrike" cap="all">
                <a:solidFill>
                  <a:srgbClr val="000000"/>
                </a:solidFill>
                <a:latin typeface="Tw Cen MT"/>
              </a:rPr>
              <a:t>o</a:t>
            </a:r>
            <a:r>
              <a:rPr b="0" lang="en-US" sz="1600" spc="-1" strike="noStrike" cap="all">
                <a:solidFill>
                  <a:srgbClr val="000000"/>
                </a:solidFill>
                <a:latin typeface="Tw Cen MT"/>
              </a:rPr>
              <a:t>s</a:t>
            </a:r>
            <a:r>
              <a:rPr b="0" lang="en-US" sz="1600" spc="-1" strike="noStrike" cap="all">
                <a:solidFill>
                  <a:srgbClr val="000000"/>
                </a:solidFill>
                <a:latin typeface="Tw Cen MT"/>
              </a:rPr>
              <a:t>t</a:t>
            </a:r>
            <a:r>
              <a:rPr b="0" lang="en-US" sz="1600" spc="-1" strike="noStrike" cap="all">
                <a:solidFill>
                  <a:srgbClr val="000000"/>
                </a:solidFill>
                <a:latin typeface="Tw Cen MT"/>
              </a:rPr>
              <a:t>e</a:t>
            </a:r>
            <a:r>
              <a:rPr b="0" lang="en-US" sz="1600" spc="-1" strike="noStrike" cap="all">
                <a:solidFill>
                  <a:srgbClr val="000000"/>
                </a:solidFill>
                <a:latin typeface="Tw Cen MT"/>
              </a:rPr>
              <a:t>d</a:t>
            </a:r>
            <a:r>
              <a:rPr b="0" lang="en-US" sz="1600" spc="-1" strike="noStrike" cap="all">
                <a:solidFill>
                  <a:srgbClr val="000000"/>
                </a:solidFill>
                <a:latin typeface="Tw Cen MT"/>
              </a:rPr>
              <a:t> </a:t>
            </a:r>
            <a:r>
              <a:rPr b="0" lang="en-US" sz="1600" spc="-1" strike="noStrike" cap="all">
                <a:solidFill>
                  <a:srgbClr val="000000"/>
                </a:solidFill>
                <a:latin typeface="Tw Cen MT"/>
              </a:rPr>
              <a:t>o</a:t>
            </a:r>
            <a:r>
              <a:rPr b="0" lang="en-US" sz="1600" spc="-1" strike="noStrike" cap="all">
                <a:solidFill>
                  <a:srgbClr val="000000"/>
                </a:solidFill>
                <a:latin typeface="Tw Cen MT"/>
              </a:rPr>
              <a:t>n</a:t>
            </a:r>
            <a:r>
              <a:rPr b="0" lang="en-US" sz="1600" spc="-1" strike="noStrike" cap="all">
                <a:solidFill>
                  <a:srgbClr val="000000"/>
                </a:solidFill>
                <a:latin typeface="Tw Cen MT"/>
              </a:rPr>
              <a:t> </a:t>
            </a:r>
            <a:r>
              <a:rPr b="0" lang="en-US" sz="1600" spc="-1" strike="noStrike" cap="all">
                <a:solidFill>
                  <a:srgbClr val="000000"/>
                </a:solidFill>
                <a:latin typeface="Tw Cen MT"/>
              </a:rPr>
              <a:t>t</a:t>
            </a:r>
            <a:r>
              <a:rPr b="0" lang="en-US" sz="1600" spc="-1" strike="noStrike" cap="all">
                <a:solidFill>
                  <a:srgbClr val="000000"/>
                </a:solidFill>
                <a:latin typeface="Tw Cen MT"/>
              </a:rPr>
              <a:t>h</a:t>
            </a:r>
            <a:r>
              <a:rPr b="0" lang="en-US" sz="1600" spc="-1" strike="noStrike" cap="all">
                <a:solidFill>
                  <a:srgbClr val="000000"/>
                </a:solidFill>
                <a:latin typeface="Tw Cen MT"/>
              </a:rPr>
              <a:t>e</a:t>
            </a:r>
            <a:r>
              <a:rPr b="0" lang="en-US" sz="1600" spc="-1" strike="noStrike" cap="all">
                <a:solidFill>
                  <a:srgbClr val="000000"/>
                </a:solidFill>
                <a:latin typeface="Tw Cen MT"/>
              </a:rPr>
              <a:t> </a:t>
            </a:r>
            <a:r>
              <a:rPr b="0" lang="en-US" sz="1600" spc="-1" strike="noStrike" cap="all">
                <a:solidFill>
                  <a:srgbClr val="000000"/>
                </a:solidFill>
                <a:latin typeface="Tw Cen MT"/>
              </a:rPr>
              <a:t>I</a:t>
            </a:r>
            <a:r>
              <a:rPr b="0" lang="en-US" sz="1600" spc="-1" strike="noStrike" cap="all">
                <a:solidFill>
                  <a:srgbClr val="000000"/>
                </a:solidFill>
                <a:latin typeface="Tw Cen MT"/>
              </a:rPr>
              <a:t>n</a:t>
            </a:r>
            <a:r>
              <a:rPr b="0" lang="en-US" sz="1600" spc="-1" strike="noStrike" cap="all">
                <a:solidFill>
                  <a:srgbClr val="000000"/>
                </a:solidFill>
                <a:latin typeface="Tw Cen MT"/>
              </a:rPr>
              <a:t>t</a:t>
            </a:r>
            <a:r>
              <a:rPr b="0" lang="en-US" sz="1600" spc="-1" strike="noStrike" cap="all">
                <a:solidFill>
                  <a:srgbClr val="000000"/>
                </a:solidFill>
                <a:latin typeface="Tw Cen MT"/>
              </a:rPr>
              <a:t>e</a:t>
            </a:r>
            <a:r>
              <a:rPr b="0" lang="en-US" sz="1600" spc="-1" strike="noStrike" cap="all">
                <a:solidFill>
                  <a:srgbClr val="000000"/>
                </a:solidFill>
                <a:latin typeface="Tw Cen MT"/>
              </a:rPr>
              <a:t>r</a:t>
            </a:r>
            <a:r>
              <a:rPr b="0" lang="en-US" sz="1600" spc="-1" strike="noStrike" cap="all">
                <a:solidFill>
                  <a:srgbClr val="000000"/>
                </a:solidFill>
                <a:latin typeface="Tw Cen MT"/>
              </a:rPr>
              <a:t>n</a:t>
            </a:r>
            <a:r>
              <a:rPr b="0" lang="en-US" sz="1600" spc="-1" strike="noStrike" cap="all">
                <a:solidFill>
                  <a:srgbClr val="000000"/>
                </a:solidFill>
                <a:latin typeface="Tw Cen MT"/>
              </a:rPr>
              <a:t>e</a:t>
            </a:r>
            <a:r>
              <a:rPr b="0" lang="en-US" sz="1600" spc="-1" strike="noStrike" cap="all">
                <a:solidFill>
                  <a:srgbClr val="000000"/>
                </a:solidFill>
                <a:latin typeface="Tw Cen MT"/>
              </a:rPr>
              <a:t>t</a:t>
            </a:r>
            <a:r>
              <a:rPr b="0" lang="en-US" sz="1600" spc="-1" strike="noStrike" cap="all">
                <a:solidFill>
                  <a:srgbClr val="000000"/>
                </a:solidFill>
                <a:latin typeface="Tw Cen MT"/>
              </a:rPr>
              <a:t> </a:t>
            </a:r>
            <a:r>
              <a:rPr b="0" lang="en-US" sz="1600" spc="-1" strike="noStrike" cap="all">
                <a:solidFill>
                  <a:srgbClr val="000000"/>
                </a:solidFill>
                <a:latin typeface="Tw Cen MT"/>
              </a:rPr>
              <a:t>t</a:t>
            </a:r>
            <a:r>
              <a:rPr b="0" lang="en-US" sz="1600" spc="-1" strike="noStrike" cap="all">
                <a:solidFill>
                  <a:srgbClr val="000000"/>
                </a:solidFill>
                <a:latin typeface="Tw Cen MT"/>
              </a:rPr>
              <a:t>o</a:t>
            </a:r>
            <a:r>
              <a:rPr b="0" lang="en-US" sz="1600" spc="-1" strike="noStrike" cap="all">
                <a:solidFill>
                  <a:srgbClr val="000000"/>
                </a:solidFill>
                <a:latin typeface="Tw Cen MT"/>
              </a:rPr>
              <a:t> </a:t>
            </a:r>
            <a:r>
              <a:rPr b="0" lang="en-US" sz="1600" spc="-1" strike="noStrike" cap="all">
                <a:solidFill>
                  <a:srgbClr val="000000"/>
                </a:solidFill>
                <a:latin typeface="Tw Cen MT"/>
              </a:rPr>
              <a:t>s</a:t>
            </a:r>
            <a:r>
              <a:rPr b="0" lang="en-US" sz="1600" spc="-1" strike="noStrike" cap="all">
                <a:solidFill>
                  <a:srgbClr val="000000"/>
                </a:solidFill>
                <a:latin typeface="Tw Cen MT"/>
              </a:rPr>
              <a:t>t</a:t>
            </a:r>
            <a:r>
              <a:rPr b="0" lang="en-US" sz="1600" spc="-1" strike="noStrike" cap="all">
                <a:solidFill>
                  <a:srgbClr val="000000"/>
                </a:solidFill>
                <a:latin typeface="Tw Cen MT"/>
              </a:rPr>
              <a:t>o</a:t>
            </a:r>
            <a:r>
              <a:rPr b="0" lang="en-US" sz="1600" spc="-1" strike="noStrike" cap="all">
                <a:solidFill>
                  <a:srgbClr val="000000"/>
                </a:solidFill>
                <a:latin typeface="Tw Cen MT"/>
              </a:rPr>
              <a:t>r</a:t>
            </a:r>
            <a:r>
              <a:rPr b="0" lang="en-US" sz="1600" spc="-1" strike="noStrike" cap="all">
                <a:solidFill>
                  <a:srgbClr val="000000"/>
                </a:solidFill>
                <a:latin typeface="Tw Cen MT"/>
              </a:rPr>
              <a:t>e</a:t>
            </a:r>
            <a:r>
              <a:rPr b="0" lang="en-US" sz="1600" spc="-1" strike="noStrike" cap="all">
                <a:solidFill>
                  <a:srgbClr val="000000"/>
                </a:solidFill>
                <a:latin typeface="Tw Cen MT"/>
              </a:rPr>
              <a:t>,</a:t>
            </a:r>
            <a:r>
              <a:rPr b="0" lang="en-US" sz="1600" spc="-1" strike="noStrike" cap="all">
                <a:solidFill>
                  <a:srgbClr val="000000"/>
                </a:solidFill>
                <a:latin typeface="Tw Cen MT"/>
              </a:rPr>
              <a:t> </a:t>
            </a:r>
            <a:r>
              <a:rPr b="0" lang="en-US" sz="1600" spc="-1" strike="noStrike" cap="all">
                <a:solidFill>
                  <a:srgbClr val="000000"/>
                </a:solidFill>
                <a:latin typeface="Tw Cen MT"/>
              </a:rPr>
              <a:t>m</a:t>
            </a:r>
            <a:r>
              <a:rPr b="0" lang="en-US" sz="1600" spc="-1" strike="noStrike" cap="all">
                <a:solidFill>
                  <a:srgbClr val="000000"/>
                </a:solidFill>
                <a:latin typeface="Tw Cen MT"/>
              </a:rPr>
              <a:t>a</a:t>
            </a:r>
            <a:r>
              <a:rPr b="0" lang="en-US" sz="1600" spc="-1" strike="noStrike" cap="all">
                <a:solidFill>
                  <a:srgbClr val="000000"/>
                </a:solidFill>
                <a:latin typeface="Tw Cen MT"/>
              </a:rPr>
              <a:t>n</a:t>
            </a:r>
            <a:r>
              <a:rPr b="0" lang="en-US" sz="1600" spc="-1" strike="noStrike" cap="all">
                <a:solidFill>
                  <a:srgbClr val="000000"/>
                </a:solidFill>
                <a:latin typeface="Tw Cen MT"/>
              </a:rPr>
              <a:t>a</a:t>
            </a:r>
            <a:r>
              <a:rPr b="0" lang="en-US" sz="1600" spc="-1" strike="noStrike" cap="all">
                <a:solidFill>
                  <a:srgbClr val="000000"/>
                </a:solidFill>
                <a:latin typeface="Tw Cen MT"/>
              </a:rPr>
              <a:t>g</a:t>
            </a:r>
            <a:r>
              <a:rPr b="0" lang="en-US" sz="1600" spc="-1" strike="noStrike" cap="all">
                <a:solidFill>
                  <a:srgbClr val="000000"/>
                </a:solidFill>
                <a:latin typeface="Tw Cen MT"/>
              </a:rPr>
              <a:t>e</a:t>
            </a:r>
            <a:r>
              <a:rPr b="0" lang="en-US" sz="1600" spc="-1" strike="noStrike" cap="all">
                <a:solidFill>
                  <a:srgbClr val="000000"/>
                </a:solidFill>
                <a:latin typeface="Tw Cen MT"/>
              </a:rPr>
              <a:t>,</a:t>
            </a:r>
            <a:r>
              <a:rPr b="0" lang="en-US" sz="1600" spc="-1" strike="noStrike" cap="all">
                <a:solidFill>
                  <a:srgbClr val="000000"/>
                </a:solidFill>
                <a:latin typeface="Tw Cen MT"/>
              </a:rPr>
              <a:t> </a:t>
            </a:r>
            <a:r>
              <a:rPr b="0" lang="en-US" sz="1600" spc="-1" strike="noStrike" cap="all">
                <a:solidFill>
                  <a:srgbClr val="000000"/>
                </a:solidFill>
                <a:latin typeface="Tw Cen MT"/>
              </a:rPr>
              <a:t>a</a:t>
            </a:r>
            <a:r>
              <a:rPr b="0" lang="en-US" sz="1600" spc="-1" strike="noStrike" cap="all">
                <a:solidFill>
                  <a:srgbClr val="000000"/>
                </a:solidFill>
                <a:latin typeface="Tw Cen MT"/>
              </a:rPr>
              <a:t>n</a:t>
            </a:r>
            <a:r>
              <a:rPr b="0" lang="en-US" sz="1600" spc="-1" strike="noStrike" cap="all">
                <a:solidFill>
                  <a:srgbClr val="000000"/>
                </a:solidFill>
                <a:latin typeface="Tw Cen MT"/>
              </a:rPr>
              <a:t>d</a:t>
            </a:r>
            <a:r>
              <a:rPr b="0" lang="en-US" sz="1600" spc="-1" strike="noStrike" cap="all">
                <a:solidFill>
                  <a:srgbClr val="000000"/>
                </a:solidFill>
                <a:latin typeface="Tw Cen MT"/>
              </a:rPr>
              <a:t> </a:t>
            </a:r>
            <a:r>
              <a:rPr b="0" lang="en-US" sz="1600" spc="-1" strike="noStrike" cap="all">
                <a:solidFill>
                  <a:srgbClr val="000000"/>
                </a:solidFill>
                <a:latin typeface="Tw Cen MT"/>
              </a:rPr>
              <a:t>p</a:t>
            </a:r>
            <a:r>
              <a:rPr b="0" lang="en-US" sz="1600" spc="-1" strike="noStrike" cap="all">
                <a:solidFill>
                  <a:srgbClr val="000000"/>
                </a:solidFill>
                <a:latin typeface="Tw Cen MT"/>
              </a:rPr>
              <a:t>r</a:t>
            </a:r>
            <a:r>
              <a:rPr b="0" lang="en-US" sz="1600" spc="-1" strike="noStrike" cap="all">
                <a:solidFill>
                  <a:srgbClr val="000000"/>
                </a:solidFill>
                <a:latin typeface="Tw Cen MT"/>
              </a:rPr>
              <a:t>o</a:t>
            </a:r>
            <a:r>
              <a:rPr b="0" lang="en-US" sz="1600" spc="-1" strike="noStrike" cap="all">
                <a:solidFill>
                  <a:srgbClr val="000000"/>
                </a:solidFill>
                <a:latin typeface="Tw Cen MT"/>
              </a:rPr>
              <a:t>c</a:t>
            </a:r>
            <a:r>
              <a:rPr b="0" lang="en-US" sz="1600" spc="-1" strike="noStrike" cap="all">
                <a:solidFill>
                  <a:srgbClr val="000000"/>
                </a:solidFill>
                <a:latin typeface="Tw Cen MT"/>
              </a:rPr>
              <a:t>e</a:t>
            </a:r>
            <a:r>
              <a:rPr b="0" lang="en-US" sz="1600" spc="-1" strike="noStrike" cap="all">
                <a:solidFill>
                  <a:srgbClr val="000000"/>
                </a:solidFill>
                <a:latin typeface="Tw Cen MT"/>
              </a:rPr>
              <a:t>s</a:t>
            </a:r>
            <a:r>
              <a:rPr b="0" lang="en-US" sz="1600" spc="-1" strike="noStrike" cap="all">
                <a:solidFill>
                  <a:srgbClr val="000000"/>
                </a:solidFill>
                <a:latin typeface="Tw Cen MT"/>
              </a:rPr>
              <a:t>s</a:t>
            </a:r>
            <a:r>
              <a:rPr b="0" lang="en-US" sz="1600" spc="-1" strike="noStrike" cap="all">
                <a:solidFill>
                  <a:srgbClr val="000000"/>
                </a:solidFill>
                <a:latin typeface="Tw Cen MT"/>
              </a:rPr>
              <a:t> </a:t>
            </a:r>
            <a:r>
              <a:rPr b="0" lang="en-US" sz="1600" spc="-1" strike="noStrike" cap="all">
                <a:solidFill>
                  <a:srgbClr val="000000"/>
                </a:solidFill>
                <a:latin typeface="Tw Cen MT"/>
              </a:rPr>
              <a:t>d</a:t>
            </a:r>
            <a:r>
              <a:rPr b="0" lang="en-US" sz="1600" spc="-1" strike="noStrike" cap="all">
                <a:solidFill>
                  <a:srgbClr val="000000"/>
                </a:solidFill>
                <a:latin typeface="Tw Cen MT"/>
              </a:rPr>
              <a:t>a</a:t>
            </a:r>
            <a:r>
              <a:rPr b="0" lang="en-US" sz="1600" spc="-1" strike="noStrike" cap="all">
                <a:solidFill>
                  <a:srgbClr val="000000"/>
                </a:solidFill>
                <a:latin typeface="Tw Cen MT"/>
              </a:rPr>
              <a:t>t</a:t>
            </a:r>
            <a:r>
              <a:rPr b="0" lang="en-US" sz="1600" spc="-1" strike="noStrike" cap="all">
                <a:solidFill>
                  <a:srgbClr val="000000"/>
                </a:solidFill>
                <a:latin typeface="Tw Cen MT"/>
              </a:rPr>
              <a:t>a</a:t>
            </a:r>
            <a:r>
              <a:rPr b="0" lang="en-US" sz="1600" spc="-1" strike="noStrike" cap="all">
                <a:solidFill>
                  <a:srgbClr val="000000"/>
                </a:solidFill>
                <a:latin typeface="Tw Cen MT"/>
              </a:rPr>
              <a:t>,</a:t>
            </a:r>
            <a:r>
              <a:rPr b="0" lang="en-US" sz="1600" spc="-1" strike="noStrike" cap="all">
                <a:solidFill>
                  <a:srgbClr val="000000"/>
                </a:solidFill>
                <a:latin typeface="Tw Cen MT"/>
              </a:rPr>
              <a:t> </a:t>
            </a:r>
            <a:r>
              <a:rPr b="0" lang="en-US" sz="1600" spc="-1" strike="noStrike" cap="all">
                <a:solidFill>
                  <a:srgbClr val="000000"/>
                </a:solidFill>
                <a:latin typeface="Tw Cen MT"/>
              </a:rPr>
              <a:t>r</a:t>
            </a:r>
            <a:r>
              <a:rPr b="0" lang="en-US" sz="1600" spc="-1" strike="noStrike" cap="all">
                <a:solidFill>
                  <a:srgbClr val="000000"/>
                </a:solidFill>
                <a:latin typeface="Tw Cen MT"/>
              </a:rPr>
              <a:t>a</a:t>
            </a:r>
            <a:r>
              <a:rPr b="0" lang="en-US" sz="1600" spc="-1" strike="noStrike" cap="all">
                <a:solidFill>
                  <a:srgbClr val="000000"/>
                </a:solidFill>
                <a:latin typeface="Tw Cen MT"/>
              </a:rPr>
              <a:t>t</a:t>
            </a:r>
            <a:r>
              <a:rPr b="0" lang="en-US" sz="1600" spc="-1" strike="noStrike" cap="all">
                <a:solidFill>
                  <a:srgbClr val="000000"/>
                </a:solidFill>
                <a:latin typeface="Tw Cen MT"/>
              </a:rPr>
              <a:t>h</a:t>
            </a:r>
            <a:r>
              <a:rPr b="0" lang="en-US" sz="1600" spc="-1" strike="noStrike" cap="all">
                <a:solidFill>
                  <a:srgbClr val="000000"/>
                </a:solidFill>
                <a:latin typeface="Tw Cen MT"/>
              </a:rPr>
              <a:t>e</a:t>
            </a:r>
            <a:r>
              <a:rPr b="0" lang="en-US" sz="1600" spc="-1" strike="noStrike" cap="all">
                <a:solidFill>
                  <a:srgbClr val="000000"/>
                </a:solidFill>
                <a:latin typeface="Tw Cen MT"/>
              </a:rPr>
              <a:t>r</a:t>
            </a:r>
            <a:r>
              <a:rPr b="0" lang="en-US" sz="1600" spc="-1" strike="noStrike" cap="all">
                <a:solidFill>
                  <a:srgbClr val="000000"/>
                </a:solidFill>
                <a:latin typeface="Tw Cen MT"/>
              </a:rPr>
              <a:t> </a:t>
            </a:r>
            <a:r>
              <a:rPr b="0" lang="en-US" sz="1600" spc="-1" strike="noStrike" cap="all">
                <a:solidFill>
                  <a:srgbClr val="000000"/>
                </a:solidFill>
                <a:latin typeface="Tw Cen MT"/>
              </a:rPr>
              <a:t>t</a:t>
            </a:r>
            <a:r>
              <a:rPr b="0" lang="en-US" sz="1600" spc="-1" strike="noStrike" cap="all">
                <a:solidFill>
                  <a:srgbClr val="000000"/>
                </a:solidFill>
                <a:latin typeface="Tw Cen MT"/>
              </a:rPr>
              <a:t>h</a:t>
            </a:r>
            <a:r>
              <a:rPr b="0" lang="en-US" sz="1600" spc="-1" strike="noStrike" cap="all">
                <a:solidFill>
                  <a:srgbClr val="000000"/>
                </a:solidFill>
                <a:latin typeface="Tw Cen MT"/>
              </a:rPr>
              <a:t>a</a:t>
            </a:r>
            <a:r>
              <a:rPr b="0" lang="en-US" sz="1600" spc="-1" strike="noStrike" cap="all">
                <a:solidFill>
                  <a:srgbClr val="000000"/>
                </a:solidFill>
                <a:latin typeface="Tw Cen MT"/>
              </a:rPr>
              <a:t>n</a:t>
            </a:r>
            <a:r>
              <a:rPr b="0" lang="en-US" sz="1600" spc="-1" strike="noStrike" cap="all">
                <a:solidFill>
                  <a:srgbClr val="000000"/>
                </a:solidFill>
                <a:latin typeface="Tw Cen MT"/>
              </a:rPr>
              <a:t> </a:t>
            </a:r>
            <a:r>
              <a:rPr b="0" lang="en-US" sz="1600" spc="-1" strike="noStrike" cap="all">
                <a:solidFill>
                  <a:srgbClr val="000000"/>
                </a:solidFill>
                <a:latin typeface="Tw Cen MT"/>
              </a:rPr>
              <a:t>a</a:t>
            </a:r>
            <a:r>
              <a:rPr b="0" lang="en-US" sz="1600" spc="-1" strike="noStrike" cap="all">
                <a:solidFill>
                  <a:srgbClr val="000000"/>
                </a:solidFill>
                <a:latin typeface="Tw Cen MT"/>
              </a:rPr>
              <a:t> </a:t>
            </a:r>
            <a:r>
              <a:rPr b="0" lang="en-US" sz="1600" spc="-1" strike="noStrike" cap="all">
                <a:solidFill>
                  <a:srgbClr val="000000"/>
                </a:solidFill>
                <a:latin typeface="Tw Cen MT"/>
              </a:rPr>
              <a:t>l</a:t>
            </a:r>
            <a:r>
              <a:rPr b="0" lang="en-US" sz="1600" spc="-1" strike="noStrike" cap="all">
                <a:solidFill>
                  <a:srgbClr val="000000"/>
                </a:solidFill>
                <a:latin typeface="Tw Cen MT"/>
              </a:rPr>
              <a:t>o</a:t>
            </a:r>
            <a:r>
              <a:rPr b="0" lang="en-US" sz="1600" spc="-1" strike="noStrike" cap="all">
                <a:solidFill>
                  <a:srgbClr val="000000"/>
                </a:solidFill>
                <a:latin typeface="Tw Cen MT"/>
              </a:rPr>
              <a:t>c</a:t>
            </a:r>
            <a:r>
              <a:rPr b="0" lang="en-US" sz="1600" spc="-1" strike="noStrike" cap="all">
                <a:solidFill>
                  <a:srgbClr val="000000"/>
                </a:solidFill>
                <a:latin typeface="Tw Cen MT"/>
              </a:rPr>
              <a:t>a</a:t>
            </a:r>
            <a:r>
              <a:rPr b="0" lang="en-US" sz="1600" spc="-1" strike="noStrike" cap="all">
                <a:solidFill>
                  <a:srgbClr val="000000"/>
                </a:solidFill>
                <a:latin typeface="Tw Cen MT"/>
              </a:rPr>
              <a:t>l</a:t>
            </a:r>
            <a:r>
              <a:rPr b="0" lang="en-US" sz="1600" spc="-1" strike="noStrike" cap="all">
                <a:solidFill>
                  <a:srgbClr val="000000"/>
                </a:solidFill>
                <a:latin typeface="Tw Cen MT"/>
              </a:rPr>
              <a:t> </a:t>
            </a:r>
            <a:r>
              <a:rPr b="0" lang="en-US" sz="1600" spc="-1" strike="noStrike" cap="all">
                <a:solidFill>
                  <a:srgbClr val="000000"/>
                </a:solidFill>
                <a:latin typeface="Tw Cen MT"/>
              </a:rPr>
              <a:t>s</a:t>
            </a:r>
            <a:r>
              <a:rPr b="0" lang="en-US" sz="1600" spc="-1" strike="noStrike" cap="all">
                <a:solidFill>
                  <a:srgbClr val="000000"/>
                </a:solidFill>
                <a:latin typeface="Tw Cen MT"/>
              </a:rPr>
              <a:t>e</a:t>
            </a:r>
            <a:r>
              <a:rPr b="0" lang="en-US" sz="1600" spc="-1" strike="noStrike" cap="all">
                <a:solidFill>
                  <a:srgbClr val="000000"/>
                </a:solidFill>
                <a:latin typeface="Tw Cen MT"/>
              </a:rPr>
              <a:t>r</a:t>
            </a:r>
            <a:r>
              <a:rPr b="0" lang="en-US" sz="1600" spc="-1" strike="noStrike" cap="all">
                <a:solidFill>
                  <a:srgbClr val="000000"/>
                </a:solidFill>
                <a:latin typeface="Tw Cen MT"/>
              </a:rPr>
              <a:t>v</a:t>
            </a:r>
            <a:r>
              <a:rPr b="0" lang="en-US" sz="1600" spc="-1" strike="noStrike" cap="all">
                <a:solidFill>
                  <a:srgbClr val="000000"/>
                </a:solidFill>
                <a:latin typeface="Tw Cen MT"/>
              </a:rPr>
              <a:t>e</a:t>
            </a:r>
            <a:r>
              <a:rPr b="0" lang="en-US" sz="1600" spc="-1" strike="noStrike" cap="all">
                <a:solidFill>
                  <a:srgbClr val="000000"/>
                </a:solidFill>
                <a:latin typeface="Tw Cen MT"/>
              </a:rPr>
              <a:t>r</a:t>
            </a:r>
            <a:r>
              <a:rPr b="0" lang="en-US" sz="1600" spc="-1" strike="noStrike" cap="all">
                <a:solidFill>
                  <a:srgbClr val="000000"/>
                </a:solidFill>
                <a:latin typeface="Tw Cen MT"/>
              </a:rPr>
              <a:t> </a:t>
            </a:r>
            <a:r>
              <a:rPr b="0" lang="en-US" sz="1600" spc="-1" strike="noStrike" cap="all">
                <a:solidFill>
                  <a:srgbClr val="000000"/>
                </a:solidFill>
                <a:latin typeface="Tw Cen MT"/>
              </a:rPr>
              <a:t>o</a:t>
            </a:r>
            <a:r>
              <a:rPr b="0" lang="en-US" sz="1600" spc="-1" strike="noStrike" cap="all">
                <a:solidFill>
                  <a:srgbClr val="000000"/>
                </a:solidFill>
                <a:latin typeface="Tw Cen MT"/>
              </a:rPr>
              <a:t>r</a:t>
            </a:r>
            <a:r>
              <a:rPr b="0" lang="en-US" sz="1600" spc="-1" strike="noStrike" cap="all">
                <a:solidFill>
                  <a:srgbClr val="000000"/>
                </a:solidFill>
                <a:latin typeface="Tw Cen MT"/>
              </a:rPr>
              <a:t> </a:t>
            </a:r>
            <a:r>
              <a:rPr b="0" lang="en-US" sz="1600" spc="-1" strike="noStrike" cap="all">
                <a:solidFill>
                  <a:srgbClr val="000000"/>
                </a:solidFill>
                <a:latin typeface="Tw Cen MT"/>
              </a:rPr>
              <a:t>a</a:t>
            </a:r>
            <a:r>
              <a:rPr b="0" lang="en-US" sz="1600" spc="-1" strike="noStrike" cap="all">
                <a:solidFill>
                  <a:srgbClr val="000000"/>
                </a:solidFill>
                <a:latin typeface="Tw Cen MT"/>
              </a:rPr>
              <a:t> </a:t>
            </a:r>
            <a:r>
              <a:rPr b="0" lang="en-US" sz="1600" spc="-1" strike="noStrike" cap="all">
                <a:solidFill>
                  <a:srgbClr val="000000"/>
                </a:solidFill>
                <a:latin typeface="Tw Cen MT"/>
              </a:rPr>
              <a:t>p</a:t>
            </a:r>
            <a:r>
              <a:rPr b="0" lang="en-US" sz="1600" spc="-1" strike="noStrike" cap="all">
                <a:solidFill>
                  <a:srgbClr val="000000"/>
                </a:solidFill>
                <a:latin typeface="Tw Cen MT"/>
              </a:rPr>
              <a:t>e</a:t>
            </a:r>
            <a:r>
              <a:rPr b="0" lang="en-US" sz="1600" spc="-1" strike="noStrike" cap="all">
                <a:solidFill>
                  <a:srgbClr val="000000"/>
                </a:solidFill>
                <a:latin typeface="Tw Cen MT"/>
              </a:rPr>
              <a:t>r</a:t>
            </a:r>
            <a:r>
              <a:rPr b="0" lang="en-US" sz="1600" spc="-1" strike="noStrike" cap="all">
                <a:solidFill>
                  <a:srgbClr val="000000"/>
                </a:solidFill>
                <a:latin typeface="Tw Cen MT"/>
              </a:rPr>
              <a:t>s</a:t>
            </a:r>
            <a:r>
              <a:rPr b="0" lang="en-US" sz="1600" spc="-1" strike="noStrike" cap="all">
                <a:solidFill>
                  <a:srgbClr val="000000"/>
                </a:solidFill>
                <a:latin typeface="Tw Cen MT"/>
              </a:rPr>
              <a:t>o</a:t>
            </a:r>
            <a:r>
              <a:rPr b="0" lang="en-US" sz="1600" spc="-1" strike="noStrike" cap="all">
                <a:solidFill>
                  <a:srgbClr val="000000"/>
                </a:solidFill>
                <a:latin typeface="Tw Cen MT"/>
              </a:rPr>
              <a:t>n</a:t>
            </a:r>
            <a:r>
              <a:rPr b="0" lang="en-US" sz="1600" spc="-1" strike="noStrike" cap="all">
                <a:solidFill>
                  <a:srgbClr val="000000"/>
                </a:solidFill>
                <a:latin typeface="Tw Cen MT"/>
              </a:rPr>
              <a:t>a</a:t>
            </a:r>
            <a:r>
              <a:rPr b="0" lang="en-US" sz="1600" spc="-1" strike="noStrike" cap="all">
                <a:solidFill>
                  <a:srgbClr val="000000"/>
                </a:solidFill>
                <a:latin typeface="Tw Cen MT"/>
              </a:rPr>
              <a:t>l</a:t>
            </a:r>
            <a:r>
              <a:rPr b="0" lang="en-US" sz="1600" spc="-1" strike="noStrike" cap="all">
                <a:solidFill>
                  <a:srgbClr val="000000"/>
                </a:solidFill>
                <a:latin typeface="Tw Cen MT"/>
              </a:rPr>
              <a:t> </a:t>
            </a:r>
            <a:r>
              <a:rPr b="0" lang="en-US" sz="1600" spc="-1" strike="noStrike" cap="all">
                <a:solidFill>
                  <a:srgbClr val="000000"/>
                </a:solidFill>
                <a:latin typeface="Tw Cen MT"/>
              </a:rPr>
              <a:t>c</a:t>
            </a:r>
            <a:r>
              <a:rPr b="0" lang="en-US" sz="1600" spc="-1" strike="noStrike" cap="all">
                <a:solidFill>
                  <a:srgbClr val="000000"/>
                </a:solidFill>
                <a:latin typeface="Tw Cen MT"/>
              </a:rPr>
              <a:t>o</a:t>
            </a:r>
            <a:r>
              <a:rPr b="0" lang="en-US" sz="1600" spc="-1" strike="noStrike" cap="all">
                <a:solidFill>
                  <a:srgbClr val="000000"/>
                </a:solidFill>
                <a:latin typeface="Tw Cen MT"/>
              </a:rPr>
              <a:t>m</a:t>
            </a:r>
            <a:r>
              <a:rPr b="0" lang="en-US" sz="1600" spc="-1" strike="noStrike" cap="all">
                <a:solidFill>
                  <a:srgbClr val="000000"/>
                </a:solidFill>
                <a:latin typeface="Tw Cen MT"/>
              </a:rPr>
              <a:t>p</a:t>
            </a:r>
            <a:r>
              <a:rPr b="0" lang="en-US" sz="1600" spc="-1" strike="noStrike" cap="all">
                <a:solidFill>
                  <a:srgbClr val="000000"/>
                </a:solidFill>
                <a:latin typeface="Tw Cen MT"/>
              </a:rPr>
              <a:t>u</a:t>
            </a:r>
            <a:r>
              <a:rPr b="0" lang="en-US" sz="1600" spc="-1" strike="noStrike" cap="all">
                <a:solidFill>
                  <a:srgbClr val="000000"/>
                </a:solidFill>
                <a:latin typeface="Tw Cen MT"/>
              </a:rPr>
              <a:t>t</a:t>
            </a:r>
            <a:r>
              <a:rPr b="0" lang="en-US" sz="1600" spc="-1" strike="noStrike" cap="all">
                <a:solidFill>
                  <a:srgbClr val="000000"/>
                </a:solidFill>
                <a:latin typeface="Tw Cen MT"/>
              </a:rPr>
              <a:t>e</a:t>
            </a:r>
            <a:r>
              <a:rPr b="0" lang="en-US" sz="1600" spc="-1" strike="noStrike" cap="all">
                <a:solidFill>
                  <a:srgbClr val="000000"/>
                </a:solidFill>
                <a:latin typeface="Tw Cen MT"/>
              </a:rPr>
              <a:t>r</a:t>
            </a:r>
            <a:r>
              <a:rPr b="0" lang="en-US" sz="1600" spc="-1" strike="noStrike" cap="all">
                <a:solidFill>
                  <a:srgbClr val="000000"/>
                </a:solidFill>
                <a:latin typeface="Tw Cen MT"/>
              </a:rPr>
              <a:t>.</a:t>
            </a:r>
            <a:endParaRPr b="0" lang="en-US" sz="1600" spc="-1" strike="noStrike">
              <a:solidFill>
                <a:srgbClr val="000000"/>
              </a:solidFill>
              <a:latin typeface="Tw Cen MT"/>
            </a:endParaRPr>
          </a:p>
        </p:txBody>
      </p:sp>
      <p:sp>
        <p:nvSpPr>
          <p:cNvPr id="221" name="TextShape 2"/>
          <p:cNvSpPr txBox="1"/>
          <p:nvPr/>
        </p:nvSpPr>
        <p:spPr>
          <a:xfrm>
            <a:off x="1876320" y="3602160"/>
            <a:ext cx="8791200" cy="1655280"/>
          </a:xfrm>
          <a:prstGeom prst="rect">
            <a:avLst/>
          </a:prstGeom>
          <a:noFill/>
          <a:ln>
            <a:noFill/>
          </a:ln>
        </p:spPr>
        <p:txBody>
          <a:bodyPr/>
          <a:p>
            <a:pPr>
              <a:lnSpc>
                <a:spcPct val="120000"/>
              </a:lnSpc>
              <a:spcBef>
                <a:spcPts val="1001"/>
              </a:spcBef>
            </a:pPr>
            <a:r>
              <a:rPr b="0" lang="en-US" sz="2000" spc="-1" strike="noStrike" cap="all">
                <a:solidFill>
                  <a:srgbClr val="0d1f63"/>
                </a:solidFill>
                <a:latin typeface="Tw Cen MT"/>
              </a:rPr>
              <a:t>B</a:t>
            </a:r>
            <a:r>
              <a:rPr b="0" lang="en-US" sz="2000" spc="-1" strike="noStrike" cap="all">
                <a:solidFill>
                  <a:srgbClr val="0d1f63"/>
                </a:solidFill>
                <a:latin typeface="Tw Cen MT"/>
              </a:rPr>
              <a:t>y: </a:t>
            </a:r>
            <a:r>
              <a:rPr b="0" lang="en-US" sz="2000" spc="-1" strike="noStrike" cap="all">
                <a:solidFill>
                  <a:srgbClr val="0d1f63"/>
                </a:solidFill>
                <a:latin typeface="Tw Cen MT"/>
              </a:rPr>
              <a:t>J</a:t>
            </a:r>
            <a:r>
              <a:rPr b="0" lang="en-US" sz="2000" spc="-1" strike="noStrike" cap="all">
                <a:solidFill>
                  <a:srgbClr val="0d1f63"/>
                </a:solidFill>
                <a:latin typeface="Tw Cen MT"/>
              </a:rPr>
              <a:t>u</a:t>
            </a:r>
            <a:r>
              <a:rPr b="0" lang="en-US" sz="2000" spc="-1" strike="noStrike" cap="all">
                <a:solidFill>
                  <a:srgbClr val="0d1f63"/>
                </a:solidFill>
                <a:latin typeface="Tw Cen MT"/>
              </a:rPr>
              <a:t>s</a:t>
            </a:r>
            <a:r>
              <a:rPr b="0" lang="en-US" sz="2000" spc="-1" strike="noStrike" cap="all">
                <a:solidFill>
                  <a:srgbClr val="0d1f63"/>
                </a:solidFill>
                <a:latin typeface="Tw Cen MT"/>
              </a:rPr>
              <a:t>ti</a:t>
            </a:r>
            <a:r>
              <a:rPr b="0" lang="en-US" sz="2000" spc="-1" strike="noStrike" cap="all">
                <a:solidFill>
                  <a:srgbClr val="0d1f63"/>
                </a:solidFill>
                <a:latin typeface="Tw Cen MT"/>
              </a:rPr>
              <a:t>N </a:t>
            </a:r>
            <a:r>
              <a:rPr b="0" lang="en-US" sz="2000" spc="-1" strike="noStrike" cap="all">
                <a:solidFill>
                  <a:srgbClr val="0d1f63"/>
                </a:solidFill>
                <a:latin typeface="Tw Cen MT"/>
              </a:rPr>
              <a:t>E</a:t>
            </a:r>
            <a:r>
              <a:rPr b="0" lang="en-US" sz="2000" spc="-1" strike="noStrike" cap="all">
                <a:solidFill>
                  <a:srgbClr val="0d1f63"/>
                </a:solidFill>
                <a:latin typeface="Tw Cen MT"/>
              </a:rPr>
              <a:t>d</a:t>
            </a:r>
            <a:r>
              <a:rPr b="0" lang="en-US" sz="2000" spc="-1" strike="noStrike" cap="all">
                <a:solidFill>
                  <a:srgbClr val="0d1f63"/>
                </a:solidFill>
                <a:latin typeface="Tw Cen MT"/>
              </a:rPr>
              <a:t>e</a:t>
            </a:r>
            <a:r>
              <a:rPr b="0" lang="en-US" sz="2000" spc="-1" strike="noStrike" cap="all">
                <a:solidFill>
                  <a:srgbClr val="0d1f63"/>
                </a:solidFill>
                <a:latin typeface="Tw Cen MT"/>
              </a:rPr>
              <a:t>n</a:t>
            </a:r>
            <a:r>
              <a:rPr b="0" lang="en-US" sz="2000" spc="-1" strike="noStrike" cap="all">
                <a:solidFill>
                  <a:srgbClr val="0d1f63"/>
                </a:solidFill>
                <a:latin typeface="Tw Cen MT"/>
              </a:rPr>
              <a:t>s</a:t>
            </a:r>
            <a:r>
              <a:rPr b="0" lang="en-US" sz="2000" spc="-1" strike="noStrike" cap="all">
                <a:solidFill>
                  <a:srgbClr val="0d1f63"/>
                </a:solidFill>
                <a:latin typeface="Tw Cen MT"/>
              </a:rPr>
              <a:t>, </a:t>
            </a:r>
            <a:r>
              <a:rPr b="0" lang="en-US" sz="2000" spc="-1" strike="noStrike" cap="all">
                <a:solidFill>
                  <a:srgbClr val="0d1f63"/>
                </a:solidFill>
                <a:latin typeface="Tw Cen MT"/>
              </a:rPr>
              <a:t>N</a:t>
            </a:r>
            <a:r>
              <a:rPr b="0" lang="en-US" sz="2000" spc="-1" strike="noStrike" cap="all">
                <a:solidFill>
                  <a:srgbClr val="0d1f63"/>
                </a:solidFill>
                <a:latin typeface="Tw Cen MT"/>
              </a:rPr>
              <a:t>i</a:t>
            </a:r>
            <a:r>
              <a:rPr b="0" lang="en-US" sz="2000" spc="-1" strike="noStrike" cap="all">
                <a:solidFill>
                  <a:srgbClr val="0d1f63"/>
                </a:solidFill>
                <a:latin typeface="Tw Cen MT"/>
              </a:rPr>
              <a:t>c</a:t>
            </a:r>
            <a:r>
              <a:rPr b="0" lang="en-US" sz="2000" spc="-1" strike="noStrike" cap="all">
                <a:solidFill>
                  <a:srgbClr val="0d1f63"/>
                </a:solidFill>
                <a:latin typeface="Tw Cen MT"/>
              </a:rPr>
              <a:t>k </a:t>
            </a:r>
            <a:r>
              <a:rPr b="0" lang="en-US" sz="2000" spc="-1" strike="noStrike" cap="all">
                <a:solidFill>
                  <a:srgbClr val="0d1f63"/>
                </a:solidFill>
                <a:latin typeface="Tw Cen MT"/>
              </a:rPr>
              <a:t>P</a:t>
            </a:r>
            <a:r>
              <a:rPr b="0" lang="en-US" sz="2000" spc="-1" strike="noStrike" cap="all">
                <a:solidFill>
                  <a:srgbClr val="0d1f63"/>
                </a:solidFill>
                <a:latin typeface="Tw Cen MT"/>
              </a:rPr>
              <a:t>a</a:t>
            </a:r>
            <a:r>
              <a:rPr b="0" lang="en-US" sz="2000" spc="-1" strike="noStrike" cap="all">
                <a:solidFill>
                  <a:srgbClr val="0d1f63"/>
                </a:solidFill>
                <a:latin typeface="Tw Cen MT"/>
              </a:rPr>
              <a:t>s</a:t>
            </a:r>
            <a:r>
              <a:rPr b="0" lang="en-US" sz="2000" spc="-1" strike="noStrike" cap="all">
                <a:solidFill>
                  <a:srgbClr val="0d1f63"/>
                </a:solidFill>
                <a:latin typeface="Tw Cen MT"/>
              </a:rPr>
              <a:t>s</a:t>
            </a:r>
            <a:r>
              <a:rPr b="0" lang="en-US" sz="2000" spc="-1" strike="noStrike" cap="all">
                <a:solidFill>
                  <a:srgbClr val="0d1f63"/>
                </a:solidFill>
                <a:latin typeface="Tw Cen MT"/>
              </a:rPr>
              <a:t>a</a:t>
            </a:r>
            <a:r>
              <a:rPr b="0" lang="en-US" sz="2000" spc="-1" strike="noStrike" cap="all">
                <a:solidFill>
                  <a:srgbClr val="0d1f63"/>
                </a:solidFill>
                <a:latin typeface="Tw Cen MT"/>
              </a:rPr>
              <a:t>n</a:t>
            </a:r>
            <a:r>
              <a:rPr b="0" lang="en-US" sz="2000" spc="-1" strike="noStrike" cap="all">
                <a:solidFill>
                  <a:srgbClr val="0d1f63"/>
                </a:solidFill>
                <a:latin typeface="Tw Cen MT"/>
              </a:rPr>
              <a:t>ti</a:t>
            </a:r>
            <a:r>
              <a:rPr b="0" lang="en-US" sz="2000" spc="-1" strike="noStrike" cap="all">
                <a:solidFill>
                  <a:srgbClr val="0d1f63"/>
                </a:solidFill>
                <a:latin typeface="Tw Cen MT"/>
              </a:rPr>
              <a:t>n</a:t>
            </a:r>
            <a:r>
              <a:rPr b="0" lang="en-US" sz="2000" spc="-1" strike="noStrike" cap="all">
                <a:solidFill>
                  <a:srgbClr val="0d1f63"/>
                </a:solidFill>
                <a:latin typeface="Tw Cen MT"/>
              </a:rPr>
              <a:t>o</a:t>
            </a:r>
            <a:r>
              <a:rPr b="0" lang="en-US" sz="2000" spc="-1" strike="noStrike" cap="all">
                <a:solidFill>
                  <a:srgbClr val="0d1f63"/>
                </a:solidFill>
                <a:latin typeface="Tw Cen MT"/>
              </a:rPr>
              <a:t>, </a:t>
            </a:r>
            <a:r>
              <a:rPr b="0" lang="en-US" sz="2000" spc="-1" strike="noStrike" cap="all">
                <a:solidFill>
                  <a:srgbClr val="0d1f63"/>
                </a:solidFill>
                <a:latin typeface="Tw Cen MT"/>
              </a:rPr>
              <a:t>E</a:t>
            </a:r>
            <a:r>
              <a:rPr b="0" lang="en-US" sz="2000" spc="-1" strike="noStrike" cap="all">
                <a:solidFill>
                  <a:srgbClr val="0d1f63"/>
                </a:solidFill>
                <a:latin typeface="Tw Cen MT"/>
              </a:rPr>
              <a:t>v</a:t>
            </a:r>
            <a:r>
              <a:rPr b="0" lang="en-US" sz="2000" spc="-1" strike="noStrike" cap="all">
                <a:solidFill>
                  <a:srgbClr val="0d1f63"/>
                </a:solidFill>
                <a:latin typeface="Tw Cen MT"/>
              </a:rPr>
              <a:t>a</a:t>
            </a:r>
            <a:r>
              <a:rPr b="0" lang="en-US" sz="2000" spc="-1" strike="noStrike" cap="all">
                <a:solidFill>
                  <a:srgbClr val="0d1f63"/>
                </a:solidFill>
                <a:latin typeface="Tw Cen MT"/>
              </a:rPr>
              <a:t>n </a:t>
            </a:r>
            <a:r>
              <a:rPr b="0" lang="en-US" sz="2000" spc="-1" strike="noStrike" cap="all">
                <a:solidFill>
                  <a:srgbClr val="0d1f63"/>
                </a:solidFill>
                <a:latin typeface="Tw Cen MT"/>
              </a:rPr>
              <a:t>j</a:t>
            </a:r>
            <a:r>
              <a:rPr b="0" lang="en-US" sz="2000" spc="-1" strike="noStrike" cap="all">
                <a:solidFill>
                  <a:srgbClr val="0d1f63"/>
                </a:solidFill>
                <a:latin typeface="Tw Cen MT"/>
              </a:rPr>
              <a:t>o</a:t>
            </a:r>
            <a:r>
              <a:rPr b="0" lang="en-US" sz="2000" spc="-1" strike="noStrike" cap="all">
                <a:solidFill>
                  <a:srgbClr val="0d1f63"/>
                </a:solidFill>
                <a:latin typeface="Tw Cen MT"/>
              </a:rPr>
              <a:t>h</a:t>
            </a:r>
            <a:r>
              <a:rPr b="0" lang="en-US" sz="2000" spc="-1" strike="noStrike" cap="all">
                <a:solidFill>
                  <a:srgbClr val="0d1f63"/>
                </a:solidFill>
                <a:latin typeface="Tw Cen MT"/>
              </a:rPr>
              <a:t>n</a:t>
            </a:r>
            <a:r>
              <a:rPr b="0" lang="en-US" sz="2000" spc="-1" strike="noStrike" cap="all">
                <a:solidFill>
                  <a:srgbClr val="0d1f63"/>
                </a:solidFill>
                <a:latin typeface="Tw Cen MT"/>
              </a:rPr>
              <a:t>s</a:t>
            </a:r>
            <a:r>
              <a:rPr b="0" lang="en-US" sz="2000" spc="-1" strike="noStrike" cap="all">
                <a:solidFill>
                  <a:srgbClr val="0d1f63"/>
                </a:solidFill>
                <a:latin typeface="Tw Cen MT"/>
              </a:rPr>
              <a:t>o</a:t>
            </a:r>
            <a:r>
              <a:rPr b="0" lang="en-US" sz="2000" spc="-1" strike="noStrike" cap="all">
                <a:solidFill>
                  <a:srgbClr val="0d1f63"/>
                </a:solidFill>
                <a:latin typeface="Tw Cen MT"/>
              </a:rPr>
              <a:t>n</a:t>
            </a:r>
            <a:endParaRPr b="0" lang="en-US" sz="2000" spc="-1" strike="noStrike">
              <a:solidFill>
                <a:srgbClr val="0d1f63"/>
              </a:solidFill>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TextShape 1"/>
          <p:cNvSpPr txBox="1"/>
          <p:nvPr/>
        </p:nvSpPr>
        <p:spPr>
          <a:xfrm>
            <a:off x="731520" y="0"/>
            <a:ext cx="10881360" cy="1020960"/>
          </a:xfrm>
          <a:prstGeom prst="rect">
            <a:avLst/>
          </a:prstGeom>
          <a:noFill/>
          <a:ln>
            <a:noFill/>
          </a:ln>
        </p:spPr>
        <p:txBody>
          <a:bodyPr lIns="0" rIns="0" tIns="0" bIns="0" anchor="ctr"/>
          <a:p>
            <a:r>
              <a:rPr b="0" lang="en-US" sz="2400" spc="-1" strike="noStrike">
                <a:solidFill>
                  <a:srgbClr val="000000"/>
                </a:solidFill>
                <a:latin typeface="Tw Cen MT"/>
              </a:rPr>
              <a:t>Create an environment variable to ensure the correct distribution is identified: </a:t>
            </a:r>
            <a:endParaRPr b="0" lang="en-US" sz="2400" spc="-1" strike="noStrike">
              <a:solidFill>
                <a:srgbClr val="000000"/>
              </a:solidFill>
              <a:latin typeface="Tw Cen MT"/>
            </a:endParaRPr>
          </a:p>
        </p:txBody>
      </p:sp>
      <p:pic>
        <p:nvPicPr>
          <p:cNvPr id="375" name="" descr=""/>
          <p:cNvPicPr/>
          <p:nvPr/>
        </p:nvPicPr>
        <p:blipFill>
          <a:blip r:embed="rId1"/>
          <a:stretch/>
        </p:blipFill>
        <p:spPr>
          <a:xfrm>
            <a:off x="1554480" y="1072800"/>
            <a:ext cx="8733240" cy="551088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TextShape 1"/>
          <p:cNvSpPr txBox="1"/>
          <p:nvPr/>
        </p:nvSpPr>
        <p:spPr>
          <a:xfrm>
            <a:off x="1141560" y="-91440"/>
            <a:ext cx="9905760" cy="1478160"/>
          </a:xfrm>
          <a:prstGeom prst="rect">
            <a:avLst/>
          </a:prstGeom>
          <a:noFill/>
          <a:ln>
            <a:noFill/>
          </a:ln>
        </p:spPr>
        <p:txBody>
          <a:bodyPr lIns="0" rIns="0" tIns="0" bIns="0" anchor="ctr"/>
          <a:p>
            <a:r>
              <a:rPr b="0" lang="en-US" sz="2400" spc="-1" strike="noStrike">
                <a:solidFill>
                  <a:srgbClr val="000000"/>
                </a:solidFill>
                <a:latin typeface="Tw Cen MT"/>
              </a:rPr>
              <a:t>Add the Cloud SDK Distribution Cloud URI as a package resource</a:t>
            </a:r>
            <a:endParaRPr b="0" lang="en-US" sz="2400" spc="-1" strike="noStrike">
              <a:solidFill>
                <a:srgbClr val="000000"/>
              </a:solidFill>
              <a:latin typeface="Tw Cen MT"/>
            </a:endParaRPr>
          </a:p>
        </p:txBody>
      </p:sp>
      <p:pic>
        <p:nvPicPr>
          <p:cNvPr id="377" name="" descr=""/>
          <p:cNvPicPr/>
          <p:nvPr/>
        </p:nvPicPr>
        <p:blipFill>
          <a:blip r:embed="rId1"/>
          <a:stretch/>
        </p:blipFill>
        <p:spPr>
          <a:xfrm>
            <a:off x="1516320" y="904320"/>
            <a:ext cx="9273600" cy="5852160"/>
          </a:xfrm>
          <a:prstGeom prst="rect">
            <a:avLst/>
          </a:prstGeom>
          <a:ln>
            <a:noFill/>
          </a:ln>
        </p:spPr>
      </p:pic>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TextShape 1"/>
          <p:cNvSpPr txBox="1"/>
          <p:nvPr/>
        </p:nvSpPr>
        <p:spPr>
          <a:xfrm>
            <a:off x="1141560" y="-91440"/>
            <a:ext cx="9905760" cy="1478160"/>
          </a:xfrm>
          <a:prstGeom prst="rect">
            <a:avLst/>
          </a:prstGeom>
          <a:noFill/>
          <a:ln>
            <a:noFill/>
          </a:ln>
        </p:spPr>
        <p:txBody>
          <a:bodyPr lIns="0" rIns="0" tIns="0" bIns="0" anchor="ctr"/>
          <a:p>
            <a:r>
              <a:rPr b="0" lang="en-US" sz="2400" spc="-1" strike="noStrike">
                <a:solidFill>
                  <a:srgbClr val="000000"/>
                </a:solidFill>
                <a:latin typeface="Tw Cen MT"/>
              </a:rPr>
              <a:t>Add the Cloud SDK Distribution Cloud URI as a package resource</a:t>
            </a:r>
            <a:endParaRPr b="0" lang="en-US" sz="2400" spc="-1" strike="noStrike">
              <a:solidFill>
                <a:srgbClr val="000000"/>
              </a:solidFill>
              <a:latin typeface="Tw Cen MT"/>
            </a:endParaRPr>
          </a:p>
        </p:txBody>
      </p:sp>
      <p:pic>
        <p:nvPicPr>
          <p:cNvPr id="379" name="" descr=""/>
          <p:cNvPicPr/>
          <p:nvPr/>
        </p:nvPicPr>
        <p:blipFill>
          <a:blip r:embed="rId1"/>
          <a:stretch/>
        </p:blipFill>
        <p:spPr>
          <a:xfrm>
            <a:off x="1516320" y="904320"/>
            <a:ext cx="9273600" cy="585216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0" name="TextShape 1"/>
          <p:cNvSpPr txBox="1"/>
          <p:nvPr/>
        </p:nvSpPr>
        <p:spPr>
          <a:xfrm>
            <a:off x="1141560" y="-91440"/>
            <a:ext cx="9905760" cy="1478160"/>
          </a:xfrm>
          <a:prstGeom prst="rect">
            <a:avLst/>
          </a:prstGeom>
          <a:noFill/>
          <a:ln>
            <a:noFill/>
          </a:ln>
        </p:spPr>
        <p:txBody>
          <a:bodyPr lIns="0" rIns="0" tIns="0" bIns="0" anchor="ctr"/>
          <a:p>
            <a:r>
              <a:rPr b="0" lang="en-US" sz="2400" spc="-1" strike="noStrike">
                <a:solidFill>
                  <a:srgbClr val="000000"/>
                </a:solidFill>
                <a:latin typeface="Tw Cen MT"/>
              </a:rPr>
              <a:t>Import the Google Cloud Platform public key</a:t>
            </a:r>
            <a:endParaRPr b="0" lang="en-US" sz="2400" spc="-1" strike="noStrike">
              <a:solidFill>
                <a:srgbClr val="000000"/>
              </a:solidFill>
              <a:latin typeface="Tw Cen MT"/>
            </a:endParaRPr>
          </a:p>
        </p:txBody>
      </p:sp>
      <p:pic>
        <p:nvPicPr>
          <p:cNvPr id="381" name="" descr=""/>
          <p:cNvPicPr/>
          <p:nvPr/>
        </p:nvPicPr>
        <p:blipFill>
          <a:blip r:embed="rId1"/>
          <a:stretch/>
        </p:blipFill>
        <p:spPr>
          <a:xfrm>
            <a:off x="1645920" y="914400"/>
            <a:ext cx="9273960" cy="5852160"/>
          </a:xfrm>
          <a:prstGeom prst="rect">
            <a:avLst/>
          </a:prstGeom>
          <a:ln>
            <a:noFill/>
          </a:ln>
        </p:spPr>
      </p:pic>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TextShape 1"/>
          <p:cNvSpPr txBox="1"/>
          <p:nvPr/>
        </p:nvSpPr>
        <p:spPr>
          <a:xfrm>
            <a:off x="1188720" y="-289440"/>
            <a:ext cx="9905760" cy="1478160"/>
          </a:xfrm>
          <a:prstGeom prst="rect">
            <a:avLst/>
          </a:prstGeom>
          <a:noFill/>
          <a:ln>
            <a:noFill/>
          </a:ln>
        </p:spPr>
        <p:txBody>
          <a:bodyPr lIns="0" rIns="0" tIns="0" bIns="0" anchor="ctr"/>
          <a:p>
            <a:r>
              <a:rPr b="0" lang="en-US" sz="2400" spc="-1" strike="noStrike">
                <a:solidFill>
                  <a:srgbClr val="000000"/>
                </a:solidFill>
                <a:latin typeface="Tw Cen MT"/>
              </a:rPr>
              <a:t>Update the package list and install the SDK</a:t>
            </a:r>
            <a:endParaRPr b="0" lang="en-US" sz="2400" spc="-1" strike="noStrike">
              <a:solidFill>
                <a:srgbClr val="000000"/>
              </a:solidFill>
              <a:latin typeface="Tw Cen MT"/>
            </a:endParaRPr>
          </a:p>
        </p:txBody>
      </p:sp>
      <p:pic>
        <p:nvPicPr>
          <p:cNvPr id="383" name="" descr=""/>
          <p:cNvPicPr/>
          <p:nvPr/>
        </p:nvPicPr>
        <p:blipFill>
          <a:blip r:embed="rId1"/>
          <a:stretch/>
        </p:blipFill>
        <p:spPr>
          <a:xfrm>
            <a:off x="1235160" y="779400"/>
            <a:ext cx="9371880" cy="5914080"/>
          </a:xfrm>
          <a:prstGeom prst="rect">
            <a:avLst/>
          </a:prstGeom>
          <a:ln>
            <a:noFill/>
          </a:ln>
        </p:spPr>
      </p:pic>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4" name="TextShape 1"/>
          <p:cNvSpPr txBox="1"/>
          <p:nvPr/>
        </p:nvSpPr>
        <p:spPr>
          <a:xfrm>
            <a:off x="1067040" y="-198000"/>
            <a:ext cx="9905760" cy="1478160"/>
          </a:xfrm>
          <a:prstGeom prst="rect">
            <a:avLst/>
          </a:prstGeom>
          <a:noFill/>
          <a:ln>
            <a:noFill/>
          </a:ln>
        </p:spPr>
        <p:txBody>
          <a:bodyPr lIns="0" rIns="0" tIns="0" bIns="0" anchor="ctr"/>
          <a:p>
            <a:r>
              <a:rPr b="0" lang="en-US" sz="2400" spc="-1" strike="noStrike">
                <a:solidFill>
                  <a:srgbClr val="000000"/>
                </a:solidFill>
                <a:latin typeface="Tw Cen MT"/>
              </a:rPr>
              <a:t>Now the GCP manager can be initialized</a:t>
            </a:r>
            <a:endParaRPr b="0" lang="en-US" sz="2400" spc="-1" strike="noStrike">
              <a:solidFill>
                <a:srgbClr val="000000"/>
              </a:solidFill>
              <a:latin typeface="Tw Cen MT"/>
            </a:endParaRPr>
          </a:p>
        </p:txBody>
      </p:sp>
      <p:pic>
        <p:nvPicPr>
          <p:cNvPr id="385" name="" descr=""/>
          <p:cNvPicPr/>
          <p:nvPr/>
        </p:nvPicPr>
        <p:blipFill>
          <a:blip r:embed="rId1"/>
          <a:stretch/>
        </p:blipFill>
        <p:spPr>
          <a:xfrm>
            <a:off x="1005840" y="822960"/>
            <a:ext cx="9326880" cy="5885640"/>
          </a:xfrm>
          <a:prstGeom prst="rect">
            <a:avLst/>
          </a:prstGeom>
          <a:ln>
            <a:noFill/>
          </a:ln>
        </p:spPr>
      </p:pic>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6" name="TextShape 1"/>
          <p:cNvSpPr txBox="1"/>
          <p:nvPr/>
        </p:nvSpPr>
        <p:spPr>
          <a:xfrm>
            <a:off x="1158480" y="-106560"/>
            <a:ext cx="9905760" cy="1478160"/>
          </a:xfrm>
          <a:prstGeom prst="rect">
            <a:avLst/>
          </a:prstGeom>
          <a:noFill/>
          <a:ln>
            <a:noFill/>
          </a:ln>
        </p:spPr>
        <p:txBody>
          <a:bodyPr lIns="0" rIns="0" tIns="0" bIns="0" anchor="ctr"/>
          <a:p>
            <a:r>
              <a:rPr b="0" lang="en-US" sz="2400" spc="-1" strike="noStrike">
                <a:solidFill>
                  <a:srgbClr val="000000"/>
                </a:solidFill>
                <a:latin typeface="Tw Cen MT"/>
              </a:rPr>
              <a:t>Log into GCP using a Gmail account</a:t>
            </a:r>
            <a:endParaRPr b="0" lang="en-US" sz="2400" spc="-1" strike="noStrike">
              <a:solidFill>
                <a:srgbClr val="000000"/>
              </a:solidFill>
              <a:latin typeface="Tw Cen MT"/>
            </a:endParaRPr>
          </a:p>
        </p:txBody>
      </p:sp>
      <p:pic>
        <p:nvPicPr>
          <p:cNvPr id="387" name="" descr=""/>
          <p:cNvPicPr/>
          <p:nvPr/>
        </p:nvPicPr>
        <p:blipFill>
          <a:blip r:embed="rId1"/>
          <a:stretch/>
        </p:blipFill>
        <p:spPr>
          <a:xfrm>
            <a:off x="914400" y="914400"/>
            <a:ext cx="10298160" cy="5852160"/>
          </a:xfrm>
          <a:prstGeom prst="rect">
            <a:avLst/>
          </a:prstGeom>
          <a:ln>
            <a:noFill/>
          </a:ln>
        </p:spPr>
      </p:pic>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TextShape 1"/>
          <p:cNvSpPr txBox="1"/>
          <p:nvPr/>
        </p:nvSpPr>
        <p:spPr>
          <a:xfrm>
            <a:off x="1158480" y="-289440"/>
            <a:ext cx="9905760" cy="1478160"/>
          </a:xfrm>
          <a:prstGeom prst="rect">
            <a:avLst/>
          </a:prstGeom>
          <a:noFill/>
          <a:ln>
            <a:noFill/>
          </a:ln>
        </p:spPr>
        <p:txBody>
          <a:bodyPr lIns="0" rIns="0" tIns="0" bIns="0" anchor="ctr"/>
          <a:p>
            <a:r>
              <a:rPr b="0" lang="en-US" sz="2400" spc="-1" strike="noStrike">
                <a:solidFill>
                  <a:srgbClr val="000000"/>
                </a:solidFill>
                <a:latin typeface="Tw Cen MT"/>
              </a:rPr>
              <a:t>Select a project (or create a new one)</a:t>
            </a:r>
            <a:endParaRPr b="0" lang="en-US" sz="2400" spc="-1" strike="noStrike">
              <a:solidFill>
                <a:srgbClr val="000000"/>
              </a:solidFill>
              <a:latin typeface="Tw Cen MT"/>
            </a:endParaRPr>
          </a:p>
        </p:txBody>
      </p:sp>
      <p:pic>
        <p:nvPicPr>
          <p:cNvPr id="389" name="" descr=""/>
          <p:cNvPicPr/>
          <p:nvPr/>
        </p:nvPicPr>
        <p:blipFill>
          <a:blip r:embed="rId1"/>
          <a:stretch/>
        </p:blipFill>
        <p:spPr>
          <a:xfrm>
            <a:off x="1035360" y="808200"/>
            <a:ext cx="9297360" cy="5866920"/>
          </a:xfrm>
          <a:prstGeom prst="rect">
            <a:avLst/>
          </a:prstGeom>
          <a:ln>
            <a:noFill/>
          </a:ln>
        </p:spPr>
      </p:pic>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0" name="TextShape 1"/>
          <p:cNvSpPr txBox="1"/>
          <p:nvPr/>
        </p:nvSpPr>
        <p:spPr>
          <a:xfrm>
            <a:off x="1141560" y="-198000"/>
            <a:ext cx="9905760" cy="1478160"/>
          </a:xfrm>
          <a:prstGeom prst="rect">
            <a:avLst/>
          </a:prstGeom>
          <a:noFill/>
          <a:ln>
            <a:noFill/>
          </a:ln>
        </p:spPr>
        <p:txBody>
          <a:bodyPr lIns="0" rIns="0" tIns="0" bIns="0" anchor="ctr"/>
          <a:p>
            <a:r>
              <a:rPr b="0" lang="en-US" sz="2400" spc="-1" strike="noStrike">
                <a:solidFill>
                  <a:srgbClr val="000000"/>
                </a:solidFill>
                <a:latin typeface="Tw Cen MT"/>
              </a:rPr>
              <a:t>GCP is ready to use</a:t>
            </a:r>
            <a:endParaRPr b="0" lang="en-US" sz="2400" spc="-1" strike="noStrike">
              <a:solidFill>
                <a:srgbClr val="000000"/>
              </a:solidFill>
              <a:latin typeface="Tw Cen MT"/>
            </a:endParaRPr>
          </a:p>
        </p:txBody>
      </p:sp>
      <p:pic>
        <p:nvPicPr>
          <p:cNvPr id="391" name="" descr=""/>
          <p:cNvPicPr/>
          <p:nvPr/>
        </p:nvPicPr>
        <p:blipFill>
          <a:blip r:embed="rId1"/>
          <a:stretch/>
        </p:blipFill>
        <p:spPr>
          <a:xfrm>
            <a:off x="1249200" y="909360"/>
            <a:ext cx="8992080" cy="5674320"/>
          </a:xfrm>
          <a:prstGeom prst="rect">
            <a:avLst/>
          </a:prstGeom>
          <a:ln>
            <a:noFill/>
          </a:ln>
        </p:spPr>
      </p:pic>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22" name="CustomShape 1"/>
          <p:cNvSpPr/>
          <p:nvPr/>
        </p:nvSpPr>
        <p:spPr>
          <a:xfrm>
            <a:off x="0" y="0"/>
            <a:ext cx="12191760" cy="6857640"/>
          </a:xfrm>
          <a:prstGeom prst="rect">
            <a:avLst/>
          </a:prstGeom>
          <a:blipFill rotWithShape="0">
            <a:blip r:embed="rId2"/>
            <a:stretch>
              <a:fillRect/>
            </a:stretch>
          </a:blipFill>
          <a:ln>
            <a:noFill/>
          </a:ln>
        </p:spPr>
        <p:style>
          <a:lnRef idx="2">
            <a:schemeClr val="accent1">
              <a:shade val="50000"/>
            </a:schemeClr>
          </a:lnRef>
          <a:fillRef idx="1003">
            <a:schemeClr val="dk2"/>
          </a:fillRef>
          <a:effectRef idx="0">
            <a:schemeClr val="accent1"/>
          </a:effectRef>
          <a:fontRef idx="minor"/>
        </p:style>
      </p:sp>
      <p:pic>
        <p:nvPicPr>
          <p:cNvPr id="223" name="Picture 2" descr=""/>
          <p:cNvPicPr/>
          <p:nvPr/>
        </p:nvPicPr>
        <p:blipFill>
          <a:blip r:embed="rId3"/>
          <a:stretch/>
        </p:blipFill>
        <p:spPr>
          <a:xfrm>
            <a:off x="0" y="0"/>
            <a:ext cx="12191760" cy="6857640"/>
          </a:xfrm>
          <a:prstGeom prst="rect">
            <a:avLst/>
          </a:prstGeom>
          <a:ln>
            <a:noFill/>
          </a:ln>
        </p:spPr>
      </p:pic>
      <p:sp>
        <p:nvSpPr>
          <p:cNvPr id="224" name="TextShape 2"/>
          <p:cNvSpPr txBox="1"/>
          <p:nvPr/>
        </p:nvSpPr>
        <p:spPr>
          <a:xfrm>
            <a:off x="1141560" y="618480"/>
            <a:ext cx="4458960" cy="1478160"/>
          </a:xfrm>
          <a:prstGeom prst="rect">
            <a:avLst/>
          </a:prstGeom>
          <a:noFill/>
          <a:ln>
            <a:noFill/>
          </a:ln>
        </p:spPr>
        <p:txBody>
          <a:bodyPr anchor="ctr">
            <a:normAutofit/>
          </a:bodyPr>
          <a:p>
            <a:pPr>
              <a:lnSpc>
                <a:spcPct val="90000"/>
              </a:lnSpc>
            </a:pPr>
            <a:r>
              <a:rPr b="0" lang="en-US" sz="3200" spc="-1" strike="noStrike" cap="all">
                <a:solidFill>
                  <a:srgbClr val="000000"/>
                </a:solidFill>
                <a:latin typeface="Tw Cen MT"/>
              </a:rPr>
              <a:t>H</a:t>
            </a:r>
            <a:r>
              <a:rPr b="0" lang="en-US" sz="3200" spc="-1" strike="noStrike" cap="all">
                <a:solidFill>
                  <a:srgbClr val="000000"/>
                </a:solidFill>
                <a:latin typeface="Tw Cen MT"/>
              </a:rPr>
              <a:t>o</a:t>
            </a:r>
            <a:r>
              <a:rPr b="0" lang="en-US" sz="3200" spc="-1" strike="noStrike" cap="all">
                <a:solidFill>
                  <a:srgbClr val="000000"/>
                </a:solidFill>
                <a:latin typeface="Tw Cen MT"/>
              </a:rPr>
              <a:t>w</a:t>
            </a:r>
            <a:r>
              <a:rPr b="0" lang="en-US" sz="3200" spc="-1" strike="noStrike" cap="all">
                <a:solidFill>
                  <a:srgbClr val="000000"/>
                </a:solidFill>
                <a:latin typeface="Tw Cen MT"/>
              </a:rPr>
              <a:t> </a:t>
            </a:r>
            <a:r>
              <a:rPr b="0" lang="en-US" sz="3200" spc="-1" strike="noStrike" cap="all">
                <a:solidFill>
                  <a:srgbClr val="000000"/>
                </a:solidFill>
                <a:latin typeface="Tw Cen MT"/>
              </a:rPr>
              <a:t>D</a:t>
            </a:r>
            <a:r>
              <a:rPr b="0" lang="en-US" sz="3200" spc="-1" strike="noStrike" cap="all">
                <a:solidFill>
                  <a:srgbClr val="000000"/>
                </a:solidFill>
                <a:latin typeface="Tw Cen MT"/>
              </a:rPr>
              <a:t>o</a:t>
            </a:r>
            <a:r>
              <a:rPr b="0" lang="en-US" sz="3200" spc="-1" strike="noStrike" cap="all">
                <a:solidFill>
                  <a:srgbClr val="000000"/>
                </a:solidFill>
                <a:latin typeface="Tw Cen MT"/>
              </a:rPr>
              <a:t>e</a:t>
            </a:r>
            <a:r>
              <a:rPr b="0" lang="en-US" sz="3200" spc="-1" strike="noStrike" cap="all">
                <a:solidFill>
                  <a:srgbClr val="000000"/>
                </a:solidFill>
                <a:latin typeface="Tw Cen MT"/>
              </a:rPr>
              <a:t>s</a:t>
            </a:r>
            <a:r>
              <a:rPr b="0" lang="en-US" sz="3200" spc="-1" strike="noStrike" cap="all">
                <a:solidFill>
                  <a:srgbClr val="000000"/>
                </a:solidFill>
                <a:latin typeface="Tw Cen MT"/>
              </a:rPr>
              <a:t> </a:t>
            </a:r>
            <a:r>
              <a:rPr b="0" lang="en-US" sz="3200" spc="-1" strike="noStrike" cap="all">
                <a:solidFill>
                  <a:srgbClr val="000000"/>
                </a:solidFill>
                <a:latin typeface="Tw Cen MT"/>
              </a:rPr>
              <a:t>C</a:t>
            </a:r>
            <a:r>
              <a:rPr b="0" lang="en-US" sz="3200" spc="-1" strike="noStrike" cap="all">
                <a:solidFill>
                  <a:srgbClr val="000000"/>
                </a:solidFill>
                <a:latin typeface="Tw Cen MT"/>
              </a:rPr>
              <a:t>l</a:t>
            </a:r>
            <a:r>
              <a:rPr b="0" lang="en-US" sz="3200" spc="-1" strike="noStrike" cap="all">
                <a:solidFill>
                  <a:srgbClr val="000000"/>
                </a:solidFill>
                <a:latin typeface="Tw Cen MT"/>
              </a:rPr>
              <a:t>o</a:t>
            </a:r>
            <a:r>
              <a:rPr b="0" lang="en-US" sz="3200" spc="-1" strike="noStrike" cap="all">
                <a:solidFill>
                  <a:srgbClr val="000000"/>
                </a:solidFill>
                <a:latin typeface="Tw Cen MT"/>
              </a:rPr>
              <a:t>u</a:t>
            </a:r>
            <a:r>
              <a:rPr b="0" lang="en-US" sz="3200" spc="-1" strike="noStrike" cap="all">
                <a:solidFill>
                  <a:srgbClr val="000000"/>
                </a:solidFill>
                <a:latin typeface="Tw Cen MT"/>
              </a:rPr>
              <a:t>d</a:t>
            </a:r>
            <a:r>
              <a:rPr b="0" lang="en-US" sz="3200" spc="-1" strike="noStrike" cap="all">
                <a:solidFill>
                  <a:srgbClr val="000000"/>
                </a:solidFill>
                <a:latin typeface="Tw Cen MT"/>
              </a:rPr>
              <a:t> </a:t>
            </a:r>
            <a:r>
              <a:rPr b="0" lang="en-US" sz="3200" spc="-1" strike="noStrike" cap="all">
                <a:solidFill>
                  <a:srgbClr val="000000"/>
                </a:solidFill>
                <a:latin typeface="Tw Cen MT"/>
              </a:rPr>
              <a:t>C</a:t>
            </a:r>
            <a:r>
              <a:rPr b="0" lang="en-US" sz="3200" spc="-1" strike="noStrike" cap="all">
                <a:solidFill>
                  <a:srgbClr val="000000"/>
                </a:solidFill>
                <a:latin typeface="Tw Cen MT"/>
              </a:rPr>
              <a:t>o</a:t>
            </a:r>
            <a:r>
              <a:rPr b="0" lang="en-US" sz="3200" spc="-1" strike="noStrike" cap="all">
                <a:solidFill>
                  <a:srgbClr val="000000"/>
                </a:solidFill>
                <a:latin typeface="Tw Cen MT"/>
              </a:rPr>
              <a:t>m</a:t>
            </a:r>
            <a:r>
              <a:rPr b="0" lang="en-US" sz="3200" spc="-1" strike="noStrike" cap="all">
                <a:solidFill>
                  <a:srgbClr val="000000"/>
                </a:solidFill>
                <a:latin typeface="Tw Cen MT"/>
              </a:rPr>
              <a:t>p</a:t>
            </a:r>
            <a:r>
              <a:rPr b="0" lang="en-US" sz="3200" spc="-1" strike="noStrike" cap="all">
                <a:solidFill>
                  <a:srgbClr val="000000"/>
                </a:solidFill>
                <a:latin typeface="Tw Cen MT"/>
              </a:rPr>
              <a:t>u</a:t>
            </a:r>
            <a:r>
              <a:rPr b="0" lang="en-US" sz="3200" spc="-1" strike="noStrike" cap="all">
                <a:solidFill>
                  <a:srgbClr val="000000"/>
                </a:solidFill>
                <a:latin typeface="Tw Cen MT"/>
              </a:rPr>
              <a:t>t</a:t>
            </a:r>
            <a:r>
              <a:rPr b="0" lang="en-US" sz="3200" spc="-1" strike="noStrike" cap="all">
                <a:solidFill>
                  <a:srgbClr val="000000"/>
                </a:solidFill>
                <a:latin typeface="Tw Cen MT"/>
              </a:rPr>
              <a:t>i</a:t>
            </a:r>
            <a:r>
              <a:rPr b="0" lang="en-US" sz="3200" spc="-1" strike="noStrike" cap="all">
                <a:solidFill>
                  <a:srgbClr val="000000"/>
                </a:solidFill>
                <a:latin typeface="Tw Cen MT"/>
              </a:rPr>
              <a:t>n</a:t>
            </a:r>
            <a:r>
              <a:rPr b="0" lang="en-US" sz="3200" spc="-1" strike="noStrike" cap="all">
                <a:solidFill>
                  <a:srgbClr val="000000"/>
                </a:solidFill>
                <a:latin typeface="Tw Cen MT"/>
              </a:rPr>
              <a:t>g</a:t>
            </a:r>
            <a:r>
              <a:rPr b="0" lang="en-US" sz="3200" spc="-1" strike="noStrike" cap="all">
                <a:solidFill>
                  <a:srgbClr val="000000"/>
                </a:solidFill>
                <a:latin typeface="Tw Cen MT"/>
              </a:rPr>
              <a:t> </a:t>
            </a:r>
            <a:r>
              <a:rPr b="0" lang="en-US" sz="3200" spc="-1" strike="noStrike" cap="all">
                <a:solidFill>
                  <a:srgbClr val="000000"/>
                </a:solidFill>
                <a:latin typeface="Tw Cen MT"/>
              </a:rPr>
              <a:t>W</a:t>
            </a:r>
            <a:r>
              <a:rPr b="0" lang="en-US" sz="3200" spc="-1" strike="noStrike" cap="all">
                <a:solidFill>
                  <a:srgbClr val="000000"/>
                </a:solidFill>
                <a:latin typeface="Tw Cen MT"/>
              </a:rPr>
              <a:t>o</a:t>
            </a:r>
            <a:r>
              <a:rPr b="0" lang="en-US" sz="3200" spc="-1" strike="noStrike" cap="all">
                <a:solidFill>
                  <a:srgbClr val="000000"/>
                </a:solidFill>
                <a:latin typeface="Tw Cen MT"/>
              </a:rPr>
              <a:t>r</a:t>
            </a:r>
            <a:r>
              <a:rPr b="0" lang="en-US" sz="3200" spc="-1" strike="noStrike" cap="all">
                <a:solidFill>
                  <a:srgbClr val="000000"/>
                </a:solidFill>
                <a:latin typeface="Tw Cen MT"/>
              </a:rPr>
              <a:t>k</a:t>
            </a:r>
            <a:r>
              <a:rPr b="0" lang="en-US" sz="3200" spc="-1" strike="noStrike" cap="all">
                <a:solidFill>
                  <a:srgbClr val="000000"/>
                </a:solidFill>
                <a:latin typeface="Tw Cen MT"/>
              </a:rPr>
              <a:t>?</a:t>
            </a:r>
            <a:endParaRPr b="0" lang="en-US" sz="3200" spc="-1" strike="noStrike">
              <a:solidFill>
                <a:srgbClr val="000000"/>
              </a:solidFill>
              <a:latin typeface="Tw Cen MT"/>
            </a:endParaRPr>
          </a:p>
        </p:txBody>
      </p:sp>
      <p:sp>
        <p:nvSpPr>
          <p:cNvPr id="225" name="TextShape 3"/>
          <p:cNvSpPr txBox="1"/>
          <p:nvPr/>
        </p:nvSpPr>
        <p:spPr>
          <a:xfrm>
            <a:off x="1141560" y="2249640"/>
            <a:ext cx="4458960" cy="3964680"/>
          </a:xfrm>
          <a:prstGeom prst="rect">
            <a:avLst/>
          </a:prstGeom>
          <a:noFill/>
          <a:ln>
            <a:noFill/>
          </a:ln>
        </p:spPr>
        <p:txBody>
          <a:bodyPr>
            <a:normAutofit/>
          </a:bodyPr>
          <a:p>
            <a:pPr marL="228600" indent="-228240">
              <a:lnSpc>
                <a:spcPct val="120000"/>
              </a:lnSpc>
              <a:spcBef>
                <a:spcPts val="1001"/>
              </a:spcBef>
              <a:buClr>
                <a:srgbClr val="ffffff"/>
              </a:buClr>
              <a:buSzPct val="125000"/>
              <a:buFont typeface="Arial"/>
              <a:buChar char="•"/>
            </a:pPr>
            <a:r>
              <a:rPr b="0" lang="en-US" sz="2000" spc="-1" strike="noStrike">
                <a:solidFill>
                  <a:srgbClr val="000000"/>
                </a:solidFill>
                <a:latin typeface="Tw Cen MT"/>
              </a:rPr>
              <a:t>Cloud computing gives you access to servers, storage, databases, and a broad set of application services over the Internet. AWS(Amazon Web Services) and Google Cloud are examples of cloud service providers that own and maintain the network-connected hardware required for these application services, while you use what you need via a web application. </a:t>
            </a:r>
            <a:endParaRPr b="0" lang="en-US" sz="2000" spc="-1" strike="noStrike">
              <a:solidFill>
                <a:srgbClr val="000000"/>
              </a:solidFill>
              <a:latin typeface="Tw Cen MT"/>
            </a:endParaRPr>
          </a:p>
        </p:txBody>
      </p:sp>
      <p:pic>
        <p:nvPicPr>
          <p:cNvPr id="226" name="Picture 2" descr=""/>
          <p:cNvPicPr/>
          <p:nvPr/>
        </p:nvPicPr>
        <p:blipFill>
          <a:blip r:embed="rId4"/>
          <a:stretch/>
        </p:blipFill>
        <p:spPr>
          <a:xfrm>
            <a:off x="5943600" y="247320"/>
            <a:ext cx="5455800" cy="2727720"/>
          </a:xfrm>
          <a:prstGeom prst="rect">
            <a:avLst/>
          </a:prstGeom>
          <a:ln w="19080">
            <a:solidFill>
              <a:schemeClr val="tx2">
                <a:lumMod val="60000"/>
                <a:lumOff val="40000"/>
                <a:alpha val="60000"/>
              </a:schemeClr>
            </a:solidFill>
            <a:miter/>
          </a:ln>
          <a:effectLst>
            <a:outerShdw algn="t" blurRad="88900" dir="5400000" dist="38100" rotWithShape="0">
              <a:srgbClr val="000000">
                <a:alpha val="40000"/>
              </a:srgbClr>
            </a:outerShdw>
          </a:effectLst>
        </p:spPr>
      </p:pic>
      <p:grpSp>
        <p:nvGrpSpPr>
          <p:cNvPr id="227" name="Group 4"/>
          <p:cNvGrpSpPr/>
          <p:nvPr/>
        </p:nvGrpSpPr>
        <p:grpSpPr>
          <a:xfrm>
            <a:off x="0" y="0"/>
            <a:ext cx="1220760" cy="6857640"/>
            <a:chOff x="0" y="0"/>
            <a:chExt cx="1220760" cy="6857640"/>
          </a:xfrm>
        </p:grpSpPr>
        <p:sp>
          <p:nvSpPr>
            <p:cNvPr id="228" name="CustomShape 5"/>
            <p:cNvSpPr/>
            <p:nvPr/>
          </p:nvSpPr>
          <p:spPr>
            <a:xfrm>
              <a:off x="128520" y="468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9" name="CustomShape 6"/>
            <p:cNvSpPr/>
            <p:nvPr/>
          </p:nvSpPr>
          <p:spPr>
            <a:xfrm>
              <a:off x="47520" y="217656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0" name="CustomShape 7"/>
            <p:cNvSpPr/>
            <p:nvPr/>
          </p:nvSpPr>
          <p:spPr>
            <a:xfrm>
              <a:off x="42840" y="4021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1" name="CustomShape 8"/>
            <p:cNvSpPr/>
            <p:nvPr/>
          </p:nvSpPr>
          <p:spPr>
            <a:xfrm>
              <a:off x="214200" y="4680"/>
              <a:ext cx="369360" cy="1810800"/>
            </a:xfrm>
            <a:custGeom>
              <a:avLst/>
              <a:gdLst/>
              <a:ahLst/>
              <a:rect l="l" t="t" r="r" b="b"/>
              <a:pathLst>
                <a:path w="233" h="1141">
                  <a:moveTo>
                    <a:pt x="218" y="1141"/>
                  </a:moveTo>
                  <a:lnTo>
                    <a:pt x="0" y="626"/>
                  </a:lnTo>
                  <a:lnTo>
                    <a:pt x="0" y="0"/>
                  </a:lnTo>
                  <a:lnTo>
                    <a:pt x="15" y="0"/>
                  </a:lnTo>
                  <a:lnTo>
                    <a:pt x="15" y="623"/>
                  </a:lnTo>
                  <a:lnTo>
                    <a:pt x="233" y="1135"/>
                  </a:lnTo>
                  <a:lnTo>
                    <a:pt x="218" y="114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2" name="CustomShape 9"/>
            <p:cNvSpPr/>
            <p:nvPr/>
          </p:nvSpPr>
          <p:spPr>
            <a:xfrm>
              <a:off x="517680" y="1801800"/>
              <a:ext cx="190080" cy="188640"/>
            </a:xfrm>
            <a:custGeom>
              <a:avLst/>
              <a:gdLst/>
              <a:ahLst/>
              <a:rect l="l" t="t"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3" name="CustomShape 10"/>
            <p:cNvSpPr/>
            <p:nvPr/>
          </p:nvSpPr>
          <p:spPr>
            <a:xfrm>
              <a:off x="299880" y="4680"/>
              <a:ext cx="369360" cy="1429920"/>
            </a:xfrm>
            <a:custGeom>
              <a:avLst/>
              <a:gdLst/>
              <a:ahLst/>
              <a:rect l="l" t="t" r="r" b="b"/>
              <a:pathLst>
                <a:path w="233" h="901">
                  <a:moveTo>
                    <a:pt x="221" y="901"/>
                  </a:moveTo>
                  <a:lnTo>
                    <a:pt x="0" y="383"/>
                  </a:lnTo>
                  <a:lnTo>
                    <a:pt x="0" y="0"/>
                  </a:lnTo>
                  <a:lnTo>
                    <a:pt x="18" y="0"/>
                  </a:lnTo>
                  <a:lnTo>
                    <a:pt x="18" y="380"/>
                  </a:lnTo>
                  <a:lnTo>
                    <a:pt x="233" y="895"/>
                  </a:lnTo>
                  <a:lnTo>
                    <a:pt x="221" y="90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4" name="CustomShape 11"/>
            <p:cNvSpPr/>
            <p:nvPr/>
          </p:nvSpPr>
          <p:spPr>
            <a:xfrm>
              <a:off x="560520" y="0"/>
              <a:ext cx="151920" cy="91260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5" name="CustomShape 12"/>
            <p:cNvSpPr/>
            <p:nvPr/>
          </p:nvSpPr>
          <p:spPr>
            <a:xfrm>
              <a:off x="603360" y="1420920"/>
              <a:ext cx="190080" cy="190080"/>
            </a:xfrm>
            <a:custGeom>
              <a:avLst/>
              <a:gdLst/>
              <a:ahLst/>
              <a:rect l="l" t="t"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6" name="CustomShape 13"/>
            <p:cNvSpPr/>
            <p:nvPr/>
          </p:nvSpPr>
          <p:spPr>
            <a:xfrm>
              <a:off x="603360" y="9032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7" name="CustomShape 14"/>
            <p:cNvSpPr/>
            <p:nvPr/>
          </p:nvSpPr>
          <p:spPr>
            <a:xfrm>
              <a:off x="655560" y="0"/>
              <a:ext cx="421920" cy="526680"/>
            </a:xfrm>
            <a:custGeom>
              <a:avLst/>
              <a:gdLst/>
              <a:ahLst/>
              <a:rect l="l" t="t" r="r" b="b"/>
              <a:pathLst>
                <a:path w="266" h="332">
                  <a:moveTo>
                    <a:pt x="257" y="332"/>
                  </a:moveTo>
                  <a:lnTo>
                    <a:pt x="48" y="123"/>
                  </a:lnTo>
                  <a:lnTo>
                    <a:pt x="0" y="6"/>
                  </a:lnTo>
                  <a:lnTo>
                    <a:pt x="15" y="0"/>
                  </a:lnTo>
                  <a:lnTo>
                    <a:pt x="63" y="114"/>
                  </a:lnTo>
                  <a:lnTo>
                    <a:pt x="266" y="320"/>
                  </a:lnTo>
                  <a:lnTo>
                    <a:pt x="257" y="33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8" name="CustomShape 15"/>
            <p:cNvSpPr/>
            <p:nvPr/>
          </p:nvSpPr>
          <p:spPr>
            <a:xfrm>
              <a:off x="1035000" y="488880"/>
              <a:ext cx="161640" cy="14724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9" name="Line 16"/>
            <p:cNvSpPr/>
            <p:nvPr/>
          </p:nvSpPr>
          <p:spPr>
            <a:xfrm>
              <a:off x="9360" y="9360"/>
              <a:ext cx="360" cy="360"/>
            </a:xfrm>
            <a:prstGeom prst="line">
              <a:avLst/>
            </a:prstGeom>
            <a:ln>
              <a:solidFill>
                <a:srgbClr val="ffffff"/>
              </a:solidFill>
            </a:ln>
          </p:spPr>
          <p:style>
            <a:lnRef idx="0"/>
            <a:fillRef idx="0"/>
            <a:effectRef idx="0"/>
            <a:fontRef idx="minor"/>
          </p:style>
        </p:sp>
        <p:sp>
          <p:nvSpPr>
            <p:cNvPr id="240" name="CustomShape 17"/>
            <p:cNvSpPr/>
            <p:nvPr/>
          </p:nvSpPr>
          <p:spPr>
            <a:xfrm>
              <a:off x="23760" y="1801800"/>
              <a:ext cx="123480" cy="126720"/>
            </a:xfrm>
            <a:custGeom>
              <a:avLst/>
              <a:gdLst/>
              <a:ahLst/>
              <a:rect l="l" t="t" r="r" b="b"/>
              <a:pathLst>
                <a:path w="78" h="80">
                  <a:moveTo>
                    <a:pt x="6" y="80"/>
                  </a:moveTo>
                  <a:lnTo>
                    <a:pt x="0" y="71"/>
                  </a:lnTo>
                  <a:lnTo>
                    <a:pt x="69" y="0"/>
                  </a:lnTo>
                  <a:lnTo>
                    <a:pt x="78" y="9"/>
                  </a:lnTo>
                  <a:lnTo>
                    <a:pt x="6" y="8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1" name="CustomShape 18"/>
            <p:cNvSpPr/>
            <p:nvPr/>
          </p:nvSpPr>
          <p:spPr>
            <a:xfrm>
              <a:off x="4680" y="3549600"/>
              <a:ext cx="147240" cy="480600"/>
            </a:xfrm>
            <a:custGeom>
              <a:avLst/>
              <a:gdLst/>
              <a:ahLst/>
              <a:rect l="l" t="t" r="r" b="b"/>
              <a:pathLst>
                <a:path w="93" h="303">
                  <a:moveTo>
                    <a:pt x="93" y="303"/>
                  </a:moveTo>
                  <a:lnTo>
                    <a:pt x="78" y="303"/>
                  </a:lnTo>
                  <a:lnTo>
                    <a:pt x="78" y="78"/>
                  </a:lnTo>
                  <a:lnTo>
                    <a:pt x="0" y="12"/>
                  </a:lnTo>
                  <a:lnTo>
                    <a:pt x="12" y="0"/>
                  </a:lnTo>
                  <a:lnTo>
                    <a:pt x="93" y="69"/>
                  </a:lnTo>
                  <a:lnTo>
                    <a:pt x="93" y="303"/>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2" name="CustomShape 19"/>
            <p:cNvSpPr/>
            <p:nvPr/>
          </p:nvSpPr>
          <p:spPr>
            <a:xfrm>
              <a:off x="142920" y="1382760"/>
              <a:ext cx="142560" cy="47592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3" name="CustomShape 20"/>
            <p:cNvSpPr/>
            <p:nvPr/>
          </p:nvSpPr>
          <p:spPr>
            <a:xfrm>
              <a:off x="219240" y="1849320"/>
              <a:ext cx="114120" cy="107640"/>
            </a:xfrm>
            <a:custGeom>
              <a:avLst/>
              <a:gdLst/>
              <a:ahLst/>
              <a:rect l="l" t="t"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4" name="CustomShape 21"/>
            <p:cNvSpPr/>
            <p:nvPr/>
          </p:nvSpPr>
          <p:spPr>
            <a:xfrm>
              <a:off x="147600" y="466236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5" name="CustomShape 22"/>
            <p:cNvSpPr/>
            <p:nvPr/>
          </p:nvSpPr>
          <p:spPr>
            <a:xfrm>
              <a:off x="237960" y="5041800"/>
              <a:ext cx="369360" cy="1801440"/>
            </a:xfrm>
            <a:custGeom>
              <a:avLst/>
              <a:gdLst/>
              <a:ahLst/>
              <a:rect l="l" t="t" r="r" b="b"/>
              <a:pathLst>
                <a:path w="233" h="1135">
                  <a:moveTo>
                    <a:pt x="15" y="1135"/>
                  </a:moveTo>
                  <a:lnTo>
                    <a:pt x="0" y="1135"/>
                  </a:lnTo>
                  <a:lnTo>
                    <a:pt x="0" y="515"/>
                  </a:lnTo>
                  <a:lnTo>
                    <a:pt x="0" y="512"/>
                  </a:lnTo>
                  <a:lnTo>
                    <a:pt x="218" y="0"/>
                  </a:lnTo>
                  <a:lnTo>
                    <a:pt x="233" y="6"/>
                  </a:lnTo>
                  <a:lnTo>
                    <a:pt x="15" y="518"/>
                  </a:lnTo>
                  <a:lnTo>
                    <a:pt x="15"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6" name="CustomShape 23"/>
            <p:cNvSpPr/>
            <p:nvPr/>
          </p:nvSpPr>
          <p:spPr>
            <a:xfrm>
              <a:off x="66600" y="4481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7" name="CustomShape 24"/>
            <p:cNvSpPr/>
            <p:nvPr/>
          </p:nvSpPr>
          <p:spPr>
            <a:xfrm>
              <a:off x="0" y="5627520"/>
              <a:ext cx="85320" cy="1215720"/>
            </a:xfrm>
            <a:custGeom>
              <a:avLst/>
              <a:gdLst/>
              <a:ahLst/>
              <a:rect l="l" t="t" r="r" b="b"/>
              <a:pathLst>
                <a:path w="54" h="766">
                  <a:moveTo>
                    <a:pt x="54" y="766"/>
                  </a:moveTo>
                  <a:lnTo>
                    <a:pt x="36" y="766"/>
                  </a:lnTo>
                  <a:lnTo>
                    <a:pt x="36" y="149"/>
                  </a:lnTo>
                  <a:lnTo>
                    <a:pt x="0" y="3"/>
                  </a:lnTo>
                  <a:lnTo>
                    <a:pt x="18" y="0"/>
                  </a:lnTo>
                  <a:lnTo>
                    <a:pt x="54" y="146"/>
                  </a:lnTo>
                  <a:lnTo>
                    <a:pt x="54" y="76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8" name="CustomShape 25"/>
            <p:cNvSpPr/>
            <p:nvPr/>
          </p:nvSpPr>
          <p:spPr>
            <a:xfrm>
              <a:off x="541440" y="4867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9" name="CustomShape 26"/>
            <p:cNvSpPr/>
            <p:nvPr/>
          </p:nvSpPr>
          <p:spPr>
            <a:xfrm>
              <a:off x="324000" y="5423040"/>
              <a:ext cx="374400" cy="1425240"/>
            </a:xfrm>
            <a:custGeom>
              <a:avLst/>
              <a:gdLst/>
              <a:ahLst/>
              <a:rect l="l" t="t" r="r" b="b"/>
              <a:pathLst>
                <a:path w="236" h="898">
                  <a:moveTo>
                    <a:pt x="18" y="898"/>
                  </a:moveTo>
                  <a:lnTo>
                    <a:pt x="0" y="898"/>
                  </a:lnTo>
                  <a:lnTo>
                    <a:pt x="0" y="515"/>
                  </a:lnTo>
                  <a:lnTo>
                    <a:pt x="3" y="512"/>
                  </a:lnTo>
                  <a:lnTo>
                    <a:pt x="221" y="0"/>
                  </a:lnTo>
                  <a:lnTo>
                    <a:pt x="236" y="6"/>
                  </a:lnTo>
                  <a:lnTo>
                    <a:pt x="18" y="518"/>
                  </a:lnTo>
                  <a:lnTo>
                    <a:pt x="18"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50" name="CustomShape 27"/>
            <p:cNvSpPr/>
            <p:nvPr/>
          </p:nvSpPr>
          <p:spPr>
            <a:xfrm>
              <a:off x="584280" y="5945040"/>
              <a:ext cx="151920" cy="91260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51" name="CustomShape 28"/>
            <p:cNvSpPr/>
            <p:nvPr/>
          </p:nvSpPr>
          <p:spPr>
            <a:xfrm>
              <a:off x="627120" y="5246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52" name="CustomShape 29"/>
            <p:cNvSpPr/>
            <p:nvPr/>
          </p:nvSpPr>
          <p:spPr>
            <a:xfrm>
              <a:off x="627120" y="576432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53" name="CustomShape 30"/>
            <p:cNvSpPr/>
            <p:nvPr/>
          </p:nvSpPr>
          <p:spPr>
            <a:xfrm>
              <a:off x="684360" y="6330960"/>
              <a:ext cx="417240" cy="517320"/>
            </a:xfrm>
            <a:custGeom>
              <a:avLst/>
              <a:gdLst/>
              <a:ahLst/>
              <a:rect l="l" t="t" r="r" b="b"/>
              <a:pathLst>
                <a:path w="263" h="326">
                  <a:moveTo>
                    <a:pt x="15" y="326"/>
                  </a:moveTo>
                  <a:lnTo>
                    <a:pt x="0" y="320"/>
                  </a:lnTo>
                  <a:lnTo>
                    <a:pt x="45" y="206"/>
                  </a:lnTo>
                  <a:lnTo>
                    <a:pt x="48" y="206"/>
                  </a:lnTo>
                  <a:lnTo>
                    <a:pt x="254" y="0"/>
                  </a:lnTo>
                  <a:lnTo>
                    <a:pt x="263" y="12"/>
                  </a:lnTo>
                  <a:lnTo>
                    <a:pt x="60" y="215"/>
                  </a:lnTo>
                  <a:lnTo>
                    <a:pt x="15" y="32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54" name="CustomShape 31"/>
            <p:cNvSpPr/>
            <p:nvPr/>
          </p:nvSpPr>
          <p:spPr>
            <a:xfrm>
              <a:off x="1063800" y="6221520"/>
              <a:ext cx="156960" cy="14724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grpSp>
      <p:sp>
        <p:nvSpPr>
          <p:cNvPr id="255" name="CustomShape 32"/>
          <p:cNvSpPr/>
          <p:nvPr/>
        </p:nvSpPr>
        <p:spPr>
          <a:xfrm>
            <a:off x="5943600" y="3276720"/>
            <a:ext cx="304560" cy="304560"/>
          </a:xfrm>
          <a:prstGeom prst="rect">
            <a:avLst/>
          </a:prstGeom>
          <a:noFill/>
          <a:ln>
            <a:noFill/>
          </a:ln>
        </p:spPr>
        <p:style>
          <a:lnRef idx="0"/>
          <a:fillRef idx="0"/>
          <a:effectRef idx="0"/>
          <a:fontRef idx="minor"/>
        </p:style>
      </p:sp>
      <p:pic>
        <p:nvPicPr>
          <p:cNvPr id="256" name="Picture 2" descr=""/>
          <p:cNvPicPr/>
          <p:nvPr/>
        </p:nvPicPr>
        <p:blipFill>
          <a:blip r:embed="rId5"/>
          <a:stretch/>
        </p:blipFill>
        <p:spPr>
          <a:xfrm>
            <a:off x="5943600" y="3313080"/>
            <a:ext cx="5455800" cy="2543400"/>
          </a:xfrm>
          <a:prstGeom prst="rect">
            <a:avLst/>
          </a:prstGeom>
          <a:ln>
            <a:noFill/>
          </a:ln>
        </p:spPr>
      </p:pic>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57" name="CustomShape 1"/>
          <p:cNvSpPr/>
          <p:nvPr/>
        </p:nvSpPr>
        <p:spPr>
          <a:xfrm>
            <a:off x="0" y="0"/>
            <a:ext cx="12191760" cy="6857640"/>
          </a:xfrm>
          <a:prstGeom prst="rect">
            <a:avLst/>
          </a:prstGeom>
          <a:blipFill rotWithShape="0">
            <a:blip r:embed="rId2"/>
            <a:stretch>
              <a:fillRect/>
            </a:stretch>
          </a:blipFill>
          <a:ln>
            <a:noFill/>
          </a:ln>
        </p:spPr>
        <p:style>
          <a:lnRef idx="2">
            <a:schemeClr val="accent1">
              <a:shade val="50000"/>
            </a:schemeClr>
          </a:lnRef>
          <a:fillRef idx="1003">
            <a:schemeClr val="dk2"/>
          </a:fillRef>
          <a:effectRef idx="0">
            <a:schemeClr val="accent1"/>
          </a:effectRef>
          <a:fontRef idx="minor"/>
        </p:style>
      </p:sp>
      <p:pic>
        <p:nvPicPr>
          <p:cNvPr id="258" name="Picture 2" descr=""/>
          <p:cNvPicPr/>
          <p:nvPr/>
        </p:nvPicPr>
        <p:blipFill>
          <a:blip r:embed="rId3"/>
          <a:stretch/>
        </p:blipFill>
        <p:spPr>
          <a:xfrm>
            <a:off x="0" y="0"/>
            <a:ext cx="12191760" cy="6857640"/>
          </a:xfrm>
          <a:prstGeom prst="rect">
            <a:avLst/>
          </a:prstGeom>
          <a:ln>
            <a:noFill/>
          </a:ln>
        </p:spPr>
      </p:pic>
      <p:sp>
        <p:nvSpPr>
          <p:cNvPr id="259" name="TextShape 2"/>
          <p:cNvSpPr txBox="1"/>
          <p:nvPr/>
        </p:nvSpPr>
        <p:spPr>
          <a:xfrm>
            <a:off x="1141560" y="618480"/>
            <a:ext cx="4458960" cy="1478160"/>
          </a:xfrm>
          <a:prstGeom prst="rect">
            <a:avLst/>
          </a:prstGeom>
          <a:noFill/>
          <a:ln>
            <a:noFill/>
          </a:ln>
        </p:spPr>
        <p:txBody>
          <a:bodyPr anchor="ctr">
            <a:normAutofit/>
          </a:bodyPr>
          <a:p>
            <a:pPr>
              <a:lnSpc>
                <a:spcPct val="90000"/>
              </a:lnSpc>
            </a:pPr>
            <a:r>
              <a:rPr b="0" lang="en-US" sz="3200" spc="-1" strike="noStrike" cap="all">
                <a:solidFill>
                  <a:srgbClr val="000000"/>
                </a:solidFill>
                <a:latin typeface="Tw Cen MT"/>
              </a:rPr>
              <a:t>S</a:t>
            </a:r>
            <a:r>
              <a:rPr b="0" lang="en-US" sz="3200" spc="-1" strike="noStrike" cap="all">
                <a:solidFill>
                  <a:srgbClr val="000000"/>
                </a:solidFill>
                <a:latin typeface="Tw Cen MT"/>
              </a:rPr>
              <a:t>i</a:t>
            </a:r>
            <a:r>
              <a:rPr b="0" lang="en-US" sz="3200" spc="-1" strike="noStrike" cap="all">
                <a:solidFill>
                  <a:srgbClr val="000000"/>
                </a:solidFill>
                <a:latin typeface="Tw Cen MT"/>
              </a:rPr>
              <a:t>m</a:t>
            </a:r>
            <a:r>
              <a:rPr b="0" lang="en-US" sz="3200" spc="-1" strike="noStrike" cap="all">
                <a:solidFill>
                  <a:srgbClr val="000000"/>
                </a:solidFill>
                <a:latin typeface="Tw Cen MT"/>
              </a:rPr>
              <a:t>p</a:t>
            </a:r>
            <a:r>
              <a:rPr b="0" lang="en-US" sz="3200" spc="-1" strike="noStrike" cap="all">
                <a:solidFill>
                  <a:srgbClr val="000000"/>
                </a:solidFill>
                <a:latin typeface="Tw Cen MT"/>
              </a:rPr>
              <a:t>l</a:t>
            </a:r>
            <a:r>
              <a:rPr b="0" lang="en-US" sz="3200" spc="-1" strike="noStrike" cap="all">
                <a:solidFill>
                  <a:srgbClr val="000000"/>
                </a:solidFill>
                <a:latin typeface="Tw Cen MT"/>
              </a:rPr>
              <a:t>i</a:t>
            </a:r>
            <a:r>
              <a:rPr b="0" lang="en-US" sz="3200" spc="-1" strike="noStrike" cap="all">
                <a:solidFill>
                  <a:srgbClr val="000000"/>
                </a:solidFill>
                <a:latin typeface="Tw Cen MT"/>
              </a:rPr>
              <a:t>f</a:t>
            </a:r>
            <a:r>
              <a:rPr b="0" lang="en-US" sz="3200" spc="-1" strike="noStrike" cap="all">
                <a:solidFill>
                  <a:srgbClr val="000000"/>
                </a:solidFill>
                <a:latin typeface="Tw Cen MT"/>
              </a:rPr>
              <a:t>i</a:t>
            </a:r>
            <a:r>
              <a:rPr b="0" lang="en-US" sz="3200" spc="-1" strike="noStrike" cap="all">
                <a:solidFill>
                  <a:srgbClr val="000000"/>
                </a:solidFill>
                <a:latin typeface="Tw Cen MT"/>
              </a:rPr>
              <a:t>e</a:t>
            </a:r>
            <a:r>
              <a:rPr b="0" lang="en-US" sz="3200" spc="-1" strike="noStrike" cap="all">
                <a:solidFill>
                  <a:srgbClr val="000000"/>
                </a:solidFill>
                <a:latin typeface="Tw Cen MT"/>
              </a:rPr>
              <a:t>d</a:t>
            </a:r>
            <a:r>
              <a:rPr b="0" lang="en-US" sz="3200" spc="-1" strike="noStrike" cap="all">
                <a:solidFill>
                  <a:srgbClr val="000000"/>
                </a:solidFill>
                <a:latin typeface="Tw Cen MT"/>
              </a:rPr>
              <a:t> </a:t>
            </a:r>
            <a:r>
              <a:rPr b="0" lang="en-US" sz="3200" spc="-1" strike="noStrike" cap="all">
                <a:solidFill>
                  <a:srgbClr val="000000"/>
                </a:solidFill>
                <a:latin typeface="Tw Cen MT"/>
              </a:rPr>
              <a:t>P</a:t>
            </a:r>
            <a:r>
              <a:rPr b="0" lang="en-US" sz="3200" spc="-1" strike="noStrike" cap="all">
                <a:solidFill>
                  <a:srgbClr val="000000"/>
                </a:solidFill>
                <a:latin typeface="Tw Cen MT"/>
              </a:rPr>
              <a:t>e</a:t>
            </a:r>
            <a:r>
              <a:rPr b="0" lang="en-US" sz="3200" spc="-1" strike="noStrike" cap="all">
                <a:solidFill>
                  <a:srgbClr val="000000"/>
                </a:solidFill>
                <a:latin typeface="Tw Cen MT"/>
              </a:rPr>
              <a:t>r</a:t>
            </a:r>
            <a:r>
              <a:rPr b="0" lang="en-US" sz="3200" spc="-1" strike="noStrike" cap="all">
                <a:solidFill>
                  <a:srgbClr val="000000"/>
                </a:solidFill>
                <a:latin typeface="Tw Cen MT"/>
              </a:rPr>
              <a:t>s</a:t>
            </a:r>
            <a:r>
              <a:rPr b="0" lang="en-US" sz="3200" spc="-1" strike="noStrike" cap="all">
                <a:solidFill>
                  <a:srgbClr val="000000"/>
                </a:solidFill>
                <a:latin typeface="Tw Cen MT"/>
              </a:rPr>
              <a:t>p</a:t>
            </a:r>
            <a:r>
              <a:rPr b="0" lang="en-US" sz="3200" spc="-1" strike="noStrike" cap="all">
                <a:solidFill>
                  <a:srgbClr val="000000"/>
                </a:solidFill>
                <a:latin typeface="Tw Cen MT"/>
              </a:rPr>
              <a:t>e</a:t>
            </a:r>
            <a:r>
              <a:rPr b="0" lang="en-US" sz="3200" spc="-1" strike="noStrike" cap="all">
                <a:solidFill>
                  <a:srgbClr val="000000"/>
                </a:solidFill>
                <a:latin typeface="Tw Cen MT"/>
              </a:rPr>
              <a:t>c</a:t>
            </a:r>
            <a:r>
              <a:rPr b="0" lang="en-US" sz="3200" spc="-1" strike="noStrike" cap="all">
                <a:solidFill>
                  <a:srgbClr val="000000"/>
                </a:solidFill>
                <a:latin typeface="Tw Cen MT"/>
              </a:rPr>
              <a:t>t</a:t>
            </a:r>
            <a:r>
              <a:rPr b="0" lang="en-US" sz="3200" spc="-1" strike="noStrike" cap="all">
                <a:solidFill>
                  <a:srgbClr val="000000"/>
                </a:solidFill>
                <a:latin typeface="Tw Cen MT"/>
              </a:rPr>
              <a:t>i</a:t>
            </a:r>
            <a:r>
              <a:rPr b="0" lang="en-US" sz="3200" spc="-1" strike="noStrike" cap="all">
                <a:solidFill>
                  <a:srgbClr val="000000"/>
                </a:solidFill>
                <a:latin typeface="Tw Cen MT"/>
              </a:rPr>
              <a:t>v</a:t>
            </a:r>
            <a:r>
              <a:rPr b="0" lang="en-US" sz="3200" spc="-1" strike="noStrike" cap="all">
                <a:solidFill>
                  <a:srgbClr val="000000"/>
                </a:solidFill>
                <a:latin typeface="Tw Cen MT"/>
              </a:rPr>
              <a:t>e</a:t>
            </a:r>
            <a:r>
              <a:rPr b="0" lang="en-US" sz="3200" spc="-1" strike="noStrike" cap="all">
                <a:solidFill>
                  <a:srgbClr val="000000"/>
                </a:solidFill>
                <a:latin typeface="Tw Cen MT"/>
              </a:rPr>
              <a:t> </a:t>
            </a:r>
            <a:endParaRPr b="0" lang="en-US" sz="3200" spc="-1" strike="noStrike">
              <a:solidFill>
                <a:srgbClr val="000000"/>
              </a:solidFill>
              <a:latin typeface="Tw Cen MT"/>
            </a:endParaRPr>
          </a:p>
        </p:txBody>
      </p:sp>
      <p:sp>
        <p:nvSpPr>
          <p:cNvPr id="260" name="TextShape 3"/>
          <p:cNvSpPr txBox="1"/>
          <p:nvPr/>
        </p:nvSpPr>
        <p:spPr>
          <a:xfrm>
            <a:off x="1141560" y="2249640"/>
            <a:ext cx="4458960" cy="3964680"/>
          </a:xfrm>
          <a:prstGeom prst="rect">
            <a:avLst/>
          </a:prstGeom>
          <a:noFill/>
          <a:ln>
            <a:noFill/>
          </a:ln>
        </p:spPr>
        <p:txBody>
          <a:bodyPr>
            <a:normAutofit/>
          </a:bodyPr>
          <a:p>
            <a:pPr>
              <a:lnSpc>
                <a:spcPct val="120000"/>
              </a:lnSpc>
              <a:spcBef>
                <a:spcPts val="1001"/>
              </a:spcBef>
            </a:pPr>
            <a:r>
              <a:rPr b="0" lang="en-US" sz="2000" spc="-1" strike="noStrike">
                <a:solidFill>
                  <a:srgbClr val="000000"/>
                </a:solidFill>
                <a:latin typeface="Tw Cen MT"/>
              </a:rPr>
              <a:t>FRONT END</a:t>
            </a:r>
            <a:r>
              <a:rPr b="0" lang="en-US" sz="2000" spc="-1" strike="noStrike">
                <a:solidFill>
                  <a:srgbClr val="000000"/>
                </a:solidFill>
                <a:latin typeface="Tw Cen MT"/>
              </a:rPr>
              <a:t>	</a:t>
            </a:r>
            <a:endParaRPr b="0" lang="en-US" sz="2000" spc="-1" strike="noStrike">
              <a:solidFill>
                <a:srgbClr val="000000"/>
              </a:solidFill>
              <a:latin typeface="Tw Cen MT"/>
            </a:endParaRPr>
          </a:p>
          <a:p>
            <a:pPr marL="228600" indent="-228240">
              <a:lnSpc>
                <a:spcPct val="120000"/>
              </a:lnSpc>
              <a:spcBef>
                <a:spcPts val="1001"/>
              </a:spcBef>
              <a:buClr>
                <a:srgbClr val="ffffff"/>
              </a:buClr>
              <a:buSzPct val="125000"/>
              <a:buFont typeface="Arial"/>
              <a:buChar char="•"/>
            </a:pPr>
            <a:r>
              <a:rPr b="0" lang="en-US" sz="2000" spc="-1" strike="noStrike">
                <a:solidFill>
                  <a:srgbClr val="000000"/>
                </a:solidFill>
                <a:latin typeface="Tw Cen MT"/>
              </a:rPr>
              <a:t>Users connect through the internet via a local device</a:t>
            </a:r>
            <a:endParaRPr b="0" lang="en-US" sz="2000" spc="-1" strike="noStrike">
              <a:solidFill>
                <a:srgbClr val="000000"/>
              </a:solidFill>
              <a:latin typeface="Tw Cen MT"/>
            </a:endParaRPr>
          </a:p>
          <a:p>
            <a:pPr>
              <a:lnSpc>
                <a:spcPct val="120000"/>
              </a:lnSpc>
              <a:spcBef>
                <a:spcPts val="1001"/>
              </a:spcBef>
            </a:pPr>
            <a:r>
              <a:rPr b="0" lang="en-US" sz="2000" spc="-1" strike="noStrike">
                <a:solidFill>
                  <a:srgbClr val="000000"/>
                </a:solidFill>
                <a:latin typeface="Tw Cen MT"/>
              </a:rPr>
              <a:t>BACK END</a:t>
            </a:r>
            <a:endParaRPr b="0" lang="en-US" sz="2000" spc="-1" strike="noStrike">
              <a:solidFill>
                <a:srgbClr val="000000"/>
              </a:solidFill>
              <a:latin typeface="Tw Cen MT"/>
            </a:endParaRPr>
          </a:p>
          <a:p>
            <a:pPr marL="228600" indent="-228240">
              <a:lnSpc>
                <a:spcPct val="120000"/>
              </a:lnSpc>
              <a:spcBef>
                <a:spcPts val="1001"/>
              </a:spcBef>
              <a:buClr>
                <a:srgbClr val="ffffff"/>
              </a:buClr>
              <a:buSzPct val="125000"/>
              <a:buFont typeface="Arial"/>
              <a:buChar char="•"/>
            </a:pPr>
            <a:r>
              <a:rPr b="0" lang="en-US" sz="2000" spc="-1" strike="noStrike">
                <a:solidFill>
                  <a:srgbClr val="000000"/>
                </a:solidFill>
                <a:latin typeface="Tw Cen MT"/>
              </a:rPr>
              <a:t>A central server acts as a control and interprets actions working with a database, computer network, and servers</a:t>
            </a:r>
            <a:endParaRPr b="0" lang="en-US" sz="2000" spc="-1" strike="noStrike">
              <a:solidFill>
                <a:srgbClr val="000000"/>
              </a:solidFill>
              <a:latin typeface="Tw Cen MT"/>
            </a:endParaRPr>
          </a:p>
        </p:txBody>
      </p:sp>
      <p:pic>
        <p:nvPicPr>
          <p:cNvPr id="261" name="Picture 6" descr=""/>
          <p:cNvPicPr/>
          <p:nvPr/>
        </p:nvPicPr>
        <p:blipFill>
          <a:blip r:embed="rId4"/>
          <a:stretch/>
        </p:blipFill>
        <p:spPr>
          <a:xfrm>
            <a:off x="6742080" y="3883320"/>
            <a:ext cx="4458960" cy="2775600"/>
          </a:xfrm>
          <a:prstGeom prst="rect">
            <a:avLst/>
          </a:prstGeom>
          <a:ln w="19080">
            <a:solidFill>
              <a:schemeClr val="tx2">
                <a:lumMod val="60000"/>
                <a:lumOff val="40000"/>
                <a:alpha val="60000"/>
              </a:schemeClr>
            </a:solidFill>
            <a:miter/>
          </a:ln>
          <a:effectLst>
            <a:outerShdw algn="t" blurRad="88900" dir="5400000" dist="38100" rotWithShape="0">
              <a:srgbClr val="000000">
                <a:alpha val="40000"/>
              </a:srgbClr>
            </a:outerShdw>
          </a:effectLst>
        </p:spPr>
      </p:pic>
      <p:grpSp>
        <p:nvGrpSpPr>
          <p:cNvPr id="262" name="Group 4"/>
          <p:cNvGrpSpPr/>
          <p:nvPr/>
        </p:nvGrpSpPr>
        <p:grpSpPr>
          <a:xfrm>
            <a:off x="0" y="0"/>
            <a:ext cx="1220760" cy="6857640"/>
            <a:chOff x="0" y="0"/>
            <a:chExt cx="1220760" cy="6857640"/>
          </a:xfrm>
        </p:grpSpPr>
        <p:sp>
          <p:nvSpPr>
            <p:cNvPr id="263" name="CustomShape 5"/>
            <p:cNvSpPr/>
            <p:nvPr/>
          </p:nvSpPr>
          <p:spPr>
            <a:xfrm>
              <a:off x="128520" y="468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64" name="CustomShape 6"/>
            <p:cNvSpPr/>
            <p:nvPr/>
          </p:nvSpPr>
          <p:spPr>
            <a:xfrm>
              <a:off x="47520" y="217656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65" name="CustomShape 7"/>
            <p:cNvSpPr/>
            <p:nvPr/>
          </p:nvSpPr>
          <p:spPr>
            <a:xfrm>
              <a:off x="42840" y="4021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66" name="CustomShape 8"/>
            <p:cNvSpPr/>
            <p:nvPr/>
          </p:nvSpPr>
          <p:spPr>
            <a:xfrm>
              <a:off x="214200" y="4680"/>
              <a:ext cx="369360" cy="1810800"/>
            </a:xfrm>
            <a:custGeom>
              <a:avLst/>
              <a:gdLst/>
              <a:ahLst/>
              <a:rect l="l" t="t" r="r" b="b"/>
              <a:pathLst>
                <a:path w="233" h="1141">
                  <a:moveTo>
                    <a:pt x="218" y="1141"/>
                  </a:moveTo>
                  <a:lnTo>
                    <a:pt x="0" y="626"/>
                  </a:lnTo>
                  <a:lnTo>
                    <a:pt x="0" y="0"/>
                  </a:lnTo>
                  <a:lnTo>
                    <a:pt x="15" y="0"/>
                  </a:lnTo>
                  <a:lnTo>
                    <a:pt x="15" y="623"/>
                  </a:lnTo>
                  <a:lnTo>
                    <a:pt x="233" y="1135"/>
                  </a:lnTo>
                  <a:lnTo>
                    <a:pt x="218" y="114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67" name="CustomShape 9"/>
            <p:cNvSpPr/>
            <p:nvPr/>
          </p:nvSpPr>
          <p:spPr>
            <a:xfrm>
              <a:off x="517680" y="1801800"/>
              <a:ext cx="190080" cy="188640"/>
            </a:xfrm>
            <a:custGeom>
              <a:avLst/>
              <a:gdLst/>
              <a:ahLst/>
              <a:rect l="l" t="t"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68" name="CustomShape 10"/>
            <p:cNvSpPr/>
            <p:nvPr/>
          </p:nvSpPr>
          <p:spPr>
            <a:xfrm>
              <a:off x="299880" y="4680"/>
              <a:ext cx="369360" cy="1429920"/>
            </a:xfrm>
            <a:custGeom>
              <a:avLst/>
              <a:gdLst/>
              <a:ahLst/>
              <a:rect l="l" t="t" r="r" b="b"/>
              <a:pathLst>
                <a:path w="233" h="901">
                  <a:moveTo>
                    <a:pt x="221" y="901"/>
                  </a:moveTo>
                  <a:lnTo>
                    <a:pt x="0" y="383"/>
                  </a:lnTo>
                  <a:lnTo>
                    <a:pt x="0" y="0"/>
                  </a:lnTo>
                  <a:lnTo>
                    <a:pt x="18" y="0"/>
                  </a:lnTo>
                  <a:lnTo>
                    <a:pt x="18" y="380"/>
                  </a:lnTo>
                  <a:lnTo>
                    <a:pt x="233" y="895"/>
                  </a:lnTo>
                  <a:lnTo>
                    <a:pt x="221" y="90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69" name="CustomShape 11"/>
            <p:cNvSpPr/>
            <p:nvPr/>
          </p:nvSpPr>
          <p:spPr>
            <a:xfrm>
              <a:off x="560520" y="0"/>
              <a:ext cx="151920" cy="91260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70" name="CustomShape 12"/>
            <p:cNvSpPr/>
            <p:nvPr/>
          </p:nvSpPr>
          <p:spPr>
            <a:xfrm>
              <a:off x="603360" y="1420920"/>
              <a:ext cx="190080" cy="190080"/>
            </a:xfrm>
            <a:custGeom>
              <a:avLst/>
              <a:gdLst/>
              <a:ahLst/>
              <a:rect l="l" t="t"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71" name="CustomShape 13"/>
            <p:cNvSpPr/>
            <p:nvPr/>
          </p:nvSpPr>
          <p:spPr>
            <a:xfrm>
              <a:off x="603360" y="9032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72" name="CustomShape 14"/>
            <p:cNvSpPr/>
            <p:nvPr/>
          </p:nvSpPr>
          <p:spPr>
            <a:xfrm>
              <a:off x="655560" y="0"/>
              <a:ext cx="421920" cy="526680"/>
            </a:xfrm>
            <a:custGeom>
              <a:avLst/>
              <a:gdLst/>
              <a:ahLst/>
              <a:rect l="l" t="t" r="r" b="b"/>
              <a:pathLst>
                <a:path w="266" h="332">
                  <a:moveTo>
                    <a:pt x="257" y="332"/>
                  </a:moveTo>
                  <a:lnTo>
                    <a:pt x="48" y="123"/>
                  </a:lnTo>
                  <a:lnTo>
                    <a:pt x="0" y="6"/>
                  </a:lnTo>
                  <a:lnTo>
                    <a:pt x="15" y="0"/>
                  </a:lnTo>
                  <a:lnTo>
                    <a:pt x="63" y="114"/>
                  </a:lnTo>
                  <a:lnTo>
                    <a:pt x="266" y="320"/>
                  </a:lnTo>
                  <a:lnTo>
                    <a:pt x="257" y="33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73" name="CustomShape 15"/>
            <p:cNvSpPr/>
            <p:nvPr/>
          </p:nvSpPr>
          <p:spPr>
            <a:xfrm>
              <a:off x="1035000" y="488880"/>
              <a:ext cx="161640" cy="14724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74" name="Line 16"/>
            <p:cNvSpPr/>
            <p:nvPr/>
          </p:nvSpPr>
          <p:spPr>
            <a:xfrm>
              <a:off x="9360" y="9360"/>
              <a:ext cx="360" cy="360"/>
            </a:xfrm>
            <a:prstGeom prst="line">
              <a:avLst/>
            </a:prstGeom>
            <a:ln>
              <a:solidFill>
                <a:srgbClr val="ffffff"/>
              </a:solidFill>
            </a:ln>
          </p:spPr>
          <p:style>
            <a:lnRef idx="0"/>
            <a:fillRef idx="0"/>
            <a:effectRef idx="0"/>
            <a:fontRef idx="minor"/>
          </p:style>
        </p:sp>
        <p:sp>
          <p:nvSpPr>
            <p:cNvPr id="275" name="CustomShape 17"/>
            <p:cNvSpPr/>
            <p:nvPr/>
          </p:nvSpPr>
          <p:spPr>
            <a:xfrm>
              <a:off x="23760" y="1801800"/>
              <a:ext cx="123480" cy="126720"/>
            </a:xfrm>
            <a:custGeom>
              <a:avLst/>
              <a:gdLst/>
              <a:ahLst/>
              <a:rect l="l" t="t" r="r" b="b"/>
              <a:pathLst>
                <a:path w="78" h="80">
                  <a:moveTo>
                    <a:pt x="6" y="80"/>
                  </a:moveTo>
                  <a:lnTo>
                    <a:pt x="0" y="71"/>
                  </a:lnTo>
                  <a:lnTo>
                    <a:pt x="69" y="0"/>
                  </a:lnTo>
                  <a:lnTo>
                    <a:pt x="78" y="9"/>
                  </a:lnTo>
                  <a:lnTo>
                    <a:pt x="6" y="8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76" name="CustomShape 18"/>
            <p:cNvSpPr/>
            <p:nvPr/>
          </p:nvSpPr>
          <p:spPr>
            <a:xfrm>
              <a:off x="4680" y="3549600"/>
              <a:ext cx="147240" cy="480600"/>
            </a:xfrm>
            <a:custGeom>
              <a:avLst/>
              <a:gdLst/>
              <a:ahLst/>
              <a:rect l="l" t="t" r="r" b="b"/>
              <a:pathLst>
                <a:path w="93" h="303">
                  <a:moveTo>
                    <a:pt x="93" y="303"/>
                  </a:moveTo>
                  <a:lnTo>
                    <a:pt x="78" y="303"/>
                  </a:lnTo>
                  <a:lnTo>
                    <a:pt x="78" y="78"/>
                  </a:lnTo>
                  <a:lnTo>
                    <a:pt x="0" y="12"/>
                  </a:lnTo>
                  <a:lnTo>
                    <a:pt x="12" y="0"/>
                  </a:lnTo>
                  <a:lnTo>
                    <a:pt x="93" y="69"/>
                  </a:lnTo>
                  <a:lnTo>
                    <a:pt x="93" y="303"/>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77" name="CustomShape 19"/>
            <p:cNvSpPr/>
            <p:nvPr/>
          </p:nvSpPr>
          <p:spPr>
            <a:xfrm>
              <a:off x="142920" y="1382760"/>
              <a:ext cx="142560" cy="47592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78" name="CustomShape 20"/>
            <p:cNvSpPr/>
            <p:nvPr/>
          </p:nvSpPr>
          <p:spPr>
            <a:xfrm>
              <a:off x="219240" y="1849320"/>
              <a:ext cx="114120" cy="107640"/>
            </a:xfrm>
            <a:custGeom>
              <a:avLst/>
              <a:gdLst/>
              <a:ahLst/>
              <a:rect l="l" t="t"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79" name="CustomShape 21"/>
            <p:cNvSpPr/>
            <p:nvPr/>
          </p:nvSpPr>
          <p:spPr>
            <a:xfrm>
              <a:off x="147600" y="466236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0" name="CustomShape 22"/>
            <p:cNvSpPr/>
            <p:nvPr/>
          </p:nvSpPr>
          <p:spPr>
            <a:xfrm>
              <a:off x="237960" y="5041800"/>
              <a:ext cx="369360" cy="1801440"/>
            </a:xfrm>
            <a:custGeom>
              <a:avLst/>
              <a:gdLst/>
              <a:ahLst/>
              <a:rect l="l" t="t" r="r" b="b"/>
              <a:pathLst>
                <a:path w="233" h="1135">
                  <a:moveTo>
                    <a:pt x="15" y="1135"/>
                  </a:moveTo>
                  <a:lnTo>
                    <a:pt x="0" y="1135"/>
                  </a:lnTo>
                  <a:lnTo>
                    <a:pt x="0" y="515"/>
                  </a:lnTo>
                  <a:lnTo>
                    <a:pt x="0" y="512"/>
                  </a:lnTo>
                  <a:lnTo>
                    <a:pt x="218" y="0"/>
                  </a:lnTo>
                  <a:lnTo>
                    <a:pt x="233" y="6"/>
                  </a:lnTo>
                  <a:lnTo>
                    <a:pt x="15" y="518"/>
                  </a:lnTo>
                  <a:lnTo>
                    <a:pt x="15"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1" name="CustomShape 23"/>
            <p:cNvSpPr/>
            <p:nvPr/>
          </p:nvSpPr>
          <p:spPr>
            <a:xfrm>
              <a:off x="66600" y="4481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2" name="CustomShape 24"/>
            <p:cNvSpPr/>
            <p:nvPr/>
          </p:nvSpPr>
          <p:spPr>
            <a:xfrm>
              <a:off x="0" y="5627520"/>
              <a:ext cx="85320" cy="1215720"/>
            </a:xfrm>
            <a:custGeom>
              <a:avLst/>
              <a:gdLst/>
              <a:ahLst/>
              <a:rect l="l" t="t" r="r" b="b"/>
              <a:pathLst>
                <a:path w="54" h="766">
                  <a:moveTo>
                    <a:pt x="54" y="766"/>
                  </a:moveTo>
                  <a:lnTo>
                    <a:pt x="36" y="766"/>
                  </a:lnTo>
                  <a:lnTo>
                    <a:pt x="36" y="149"/>
                  </a:lnTo>
                  <a:lnTo>
                    <a:pt x="0" y="3"/>
                  </a:lnTo>
                  <a:lnTo>
                    <a:pt x="18" y="0"/>
                  </a:lnTo>
                  <a:lnTo>
                    <a:pt x="54" y="146"/>
                  </a:lnTo>
                  <a:lnTo>
                    <a:pt x="54" y="76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3" name="CustomShape 25"/>
            <p:cNvSpPr/>
            <p:nvPr/>
          </p:nvSpPr>
          <p:spPr>
            <a:xfrm>
              <a:off x="541440" y="4867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4" name="CustomShape 26"/>
            <p:cNvSpPr/>
            <p:nvPr/>
          </p:nvSpPr>
          <p:spPr>
            <a:xfrm>
              <a:off x="324000" y="5423040"/>
              <a:ext cx="374400" cy="1425240"/>
            </a:xfrm>
            <a:custGeom>
              <a:avLst/>
              <a:gdLst/>
              <a:ahLst/>
              <a:rect l="l" t="t" r="r" b="b"/>
              <a:pathLst>
                <a:path w="236" h="898">
                  <a:moveTo>
                    <a:pt x="18" y="898"/>
                  </a:moveTo>
                  <a:lnTo>
                    <a:pt x="0" y="898"/>
                  </a:lnTo>
                  <a:lnTo>
                    <a:pt x="0" y="515"/>
                  </a:lnTo>
                  <a:lnTo>
                    <a:pt x="3" y="512"/>
                  </a:lnTo>
                  <a:lnTo>
                    <a:pt x="221" y="0"/>
                  </a:lnTo>
                  <a:lnTo>
                    <a:pt x="236" y="6"/>
                  </a:lnTo>
                  <a:lnTo>
                    <a:pt x="18" y="518"/>
                  </a:lnTo>
                  <a:lnTo>
                    <a:pt x="18"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5" name="CustomShape 27"/>
            <p:cNvSpPr/>
            <p:nvPr/>
          </p:nvSpPr>
          <p:spPr>
            <a:xfrm>
              <a:off x="584280" y="5945040"/>
              <a:ext cx="151920" cy="91260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6" name="CustomShape 28"/>
            <p:cNvSpPr/>
            <p:nvPr/>
          </p:nvSpPr>
          <p:spPr>
            <a:xfrm>
              <a:off x="627120" y="5246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7" name="CustomShape 29"/>
            <p:cNvSpPr/>
            <p:nvPr/>
          </p:nvSpPr>
          <p:spPr>
            <a:xfrm>
              <a:off x="627120" y="576432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8" name="CustomShape 30"/>
            <p:cNvSpPr/>
            <p:nvPr/>
          </p:nvSpPr>
          <p:spPr>
            <a:xfrm>
              <a:off x="684360" y="6330960"/>
              <a:ext cx="417240" cy="517320"/>
            </a:xfrm>
            <a:custGeom>
              <a:avLst/>
              <a:gdLst/>
              <a:ahLst/>
              <a:rect l="l" t="t" r="r" b="b"/>
              <a:pathLst>
                <a:path w="263" h="326">
                  <a:moveTo>
                    <a:pt x="15" y="326"/>
                  </a:moveTo>
                  <a:lnTo>
                    <a:pt x="0" y="320"/>
                  </a:lnTo>
                  <a:lnTo>
                    <a:pt x="45" y="206"/>
                  </a:lnTo>
                  <a:lnTo>
                    <a:pt x="48" y="206"/>
                  </a:lnTo>
                  <a:lnTo>
                    <a:pt x="254" y="0"/>
                  </a:lnTo>
                  <a:lnTo>
                    <a:pt x="263" y="12"/>
                  </a:lnTo>
                  <a:lnTo>
                    <a:pt x="60" y="215"/>
                  </a:lnTo>
                  <a:lnTo>
                    <a:pt x="15" y="32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9" name="CustomShape 31"/>
            <p:cNvSpPr/>
            <p:nvPr/>
          </p:nvSpPr>
          <p:spPr>
            <a:xfrm>
              <a:off x="1063800" y="6221520"/>
              <a:ext cx="156960" cy="14724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grpSp>
      <p:pic>
        <p:nvPicPr>
          <p:cNvPr id="290" name="Picture 9" descr=""/>
          <p:cNvPicPr/>
          <p:nvPr/>
        </p:nvPicPr>
        <p:blipFill>
          <a:blip r:embed="rId5"/>
          <a:srcRect l="0" t="0" r="0" b="7283"/>
          <a:stretch/>
        </p:blipFill>
        <p:spPr>
          <a:xfrm>
            <a:off x="6633000" y="362520"/>
            <a:ext cx="4677120" cy="3255840"/>
          </a:xfrm>
          <a:prstGeom prst="rect">
            <a:avLst/>
          </a:prstGeom>
          <a:ln>
            <a:noFill/>
          </a:ln>
        </p:spPr>
      </p:pic>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91" name="TextShape 1"/>
          <p:cNvSpPr txBox="1"/>
          <p:nvPr/>
        </p:nvSpPr>
        <p:spPr>
          <a:xfrm>
            <a:off x="1141560" y="618480"/>
            <a:ext cx="9905760" cy="1478160"/>
          </a:xfrm>
          <a:prstGeom prst="rect">
            <a:avLst/>
          </a:prstGeom>
          <a:noFill/>
          <a:ln>
            <a:noFill/>
          </a:ln>
        </p:spPr>
        <p:txBody>
          <a:bodyPr anchor="ctr">
            <a:normAutofit/>
          </a:bodyPr>
          <a:p>
            <a:pPr algn="ctr">
              <a:lnSpc>
                <a:spcPct val="90000"/>
              </a:lnSpc>
            </a:pPr>
            <a:r>
              <a:rPr b="0" lang="en-US" sz="3600" spc="-1" strike="noStrike" cap="all">
                <a:solidFill>
                  <a:srgbClr val="000000"/>
                </a:solidFill>
                <a:latin typeface="Tw Cen MT"/>
              </a:rPr>
              <a:t>B</a:t>
            </a:r>
            <a:r>
              <a:rPr b="0" lang="en-US" sz="3600" spc="-1" strike="noStrike" cap="all">
                <a:solidFill>
                  <a:srgbClr val="000000"/>
                </a:solidFill>
                <a:latin typeface="Tw Cen MT"/>
              </a:rPr>
              <a:t>a</a:t>
            </a:r>
            <a:r>
              <a:rPr b="0" lang="en-US" sz="3600" spc="-1" strike="noStrike" cap="all">
                <a:solidFill>
                  <a:srgbClr val="000000"/>
                </a:solidFill>
                <a:latin typeface="Tw Cen MT"/>
              </a:rPr>
              <a:t>c</a:t>
            </a:r>
            <a:r>
              <a:rPr b="0" lang="en-US" sz="3600" spc="-1" strike="noStrike" cap="all">
                <a:solidFill>
                  <a:srgbClr val="000000"/>
                </a:solidFill>
                <a:latin typeface="Tw Cen MT"/>
              </a:rPr>
              <a:t>k</a:t>
            </a:r>
            <a:r>
              <a:rPr b="0" lang="en-US" sz="3600" spc="-1" strike="noStrike" cap="all">
                <a:solidFill>
                  <a:srgbClr val="000000"/>
                </a:solidFill>
                <a:latin typeface="Tw Cen MT"/>
              </a:rPr>
              <a:t> </a:t>
            </a:r>
            <a:r>
              <a:rPr b="0" lang="en-US" sz="3600" spc="-1" strike="noStrike" cap="all">
                <a:solidFill>
                  <a:srgbClr val="000000"/>
                </a:solidFill>
                <a:latin typeface="Tw Cen MT"/>
              </a:rPr>
              <a:t>e</a:t>
            </a:r>
            <a:r>
              <a:rPr b="0" lang="en-US" sz="3600" spc="-1" strike="noStrike" cap="all">
                <a:solidFill>
                  <a:srgbClr val="000000"/>
                </a:solidFill>
                <a:latin typeface="Tw Cen MT"/>
              </a:rPr>
              <a:t>n</a:t>
            </a:r>
            <a:r>
              <a:rPr b="0" lang="en-US" sz="3600" spc="-1" strike="noStrike" cap="all">
                <a:solidFill>
                  <a:srgbClr val="000000"/>
                </a:solidFill>
                <a:latin typeface="Tw Cen MT"/>
              </a:rPr>
              <a:t>d</a:t>
            </a:r>
            <a:r>
              <a:rPr b="0" lang="en-US" sz="3600" spc="-1" strike="noStrike" cap="all">
                <a:solidFill>
                  <a:srgbClr val="000000"/>
                </a:solidFill>
                <a:latin typeface="Tw Cen MT"/>
              </a:rPr>
              <a:t> </a:t>
            </a:r>
            <a:r>
              <a:rPr b="0" lang="en-US" sz="3600" spc="-1" strike="noStrike" cap="all">
                <a:solidFill>
                  <a:srgbClr val="000000"/>
                </a:solidFill>
                <a:latin typeface="Tw Cen MT"/>
              </a:rPr>
              <a:t>b</a:t>
            </a:r>
            <a:r>
              <a:rPr b="0" lang="en-US" sz="3600" spc="-1" strike="noStrike" cap="all">
                <a:solidFill>
                  <a:srgbClr val="000000"/>
                </a:solidFill>
                <a:latin typeface="Tw Cen MT"/>
              </a:rPr>
              <a:t>r</a:t>
            </a:r>
            <a:r>
              <a:rPr b="0" lang="en-US" sz="3600" spc="-1" strike="noStrike" cap="all">
                <a:solidFill>
                  <a:srgbClr val="000000"/>
                </a:solidFill>
                <a:latin typeface="Tw Cen MT"/>
              </a:rPr>
              <a:t>e</a:t>
            </a:r>
            <a:r>
              <a:rPr b="0" lang="en-US" sz="3600" spc="-1" strike="noStrike" cap="all">
                <a:solidFill>
                  <a:srgbClr val="000000"/>
                </a:solidFill>
                <a:latin typeface="Tw Cen MT"/>
              </a:rPr>
              <a:t>a</a:t>
            </a:r>
            <a:r>
              <a:rPr b="0" lang="en-US" sz="3600" spc="-1" strike="noStrike" cap="all">
                <a:solidFill>
                  <a:srgbClr val="000000"/>
                </a:solidFill>
                <a:latin typeface="Tw Cen MT"/>
              </a:rPr>
              <a:t>k</a:t>
            </a:r>
            <a:r>
              <a:rPr b="0" lang="en-US" sz="3600" spc="-1" strike="noStrike" cap="all">
                <a:solidFill>
                  <a:srgbClr val="000000"/>
                </a:solidFill>
                <a:latin typeface="Tw Cen MT"/>
              </a:rPr>
              <a:t>d</a:t>
            </a:r>
            <a:r>
              <a:rPr b="0" lang="en-US" sz="3600" spc="-1" strike="noStrike" cap="all">
                <a:solidFill>
                  <a:srgbClr val="000000"/>
                </a:solidFill>
                <a:latin typeface="Tw Cen MT"/>
              </a:rPr>
              <a:t>o</a:t>
            </a:r>
            <a:r>
              <a:rPr b="0" lang="en-US" sz="3600" spc="-1" strike="noStrike" cap="all">
                <a:solidFill>
                  <a:srgbClr val="000000"/>
                </a:solidFill>
                <a:latin typeface="Tw Cen MT"/>
              </a:rPr>
              <a:t>w</a:t>
            </a:r>
            <a:r>
              <a:rPr b="0" lang="en-US" sz="3600" spc="-1" strike="noStrike" cap="all">
                <a:solidFill>
                  <a:srgbClr val="000000"/>
                </a:solidFill>
                <a:latin typeface="Tw Cen MT"/>
              </a:rPr>
              <a:t>n</a:t>
            </a:r>
            <a:r>
              <a:rPr b="0" lang="en-US" sz="3600" spc="-1" strike="noStrike" cap="all">
                <a:solidFill>
                  <a:srgbClr val="000000"/>
                </a:solidFill>
                <a:latin typeface="Tw Cen MT"/>
              </a:rPr>
              <a:t> </a:t>
            </a:r>
            <a:endParaRPr b="0" lang="en-US" sz="3600" spc="-1" strike="noStrike">
              <a:solidFill>
                <a:srgbClr val="000000"/>
              </a:solidFill>
              <a:latin typeface="Tw Cen MT"/>
            </a:endParaRPr>
          </a:p>
        </p:txBody>
      </p:sp>
      <p:sp>
        <p:nvSpPr>
          <p:cNvPr id="292" name="TextShape 2"/>
          <p:cNvSpPr txBox="1"/>
          <p:nvPr/>
        </p:nvSpPr>
        <p:spPr>
          <a:xfrm>
            <a:off x="1141560" y="2249640"/>
            <a:ext cx="4844160" cy="3541320"/>
          </a:xfrm>
          <a:prstGeom prst="rect">
            <a:avLst/>
          </a:prstGeom>
          <a:noFill/>
          <a:ln>
            <a:noFill/>
          </a:ln>
        </p:spPr>
        <p:txBody>
          <a:bodyPr anchor="ctr">
            <a:normAutofit/>
          </a:bodyPr>
          <a:p>
            <a:pPr marL="228600" indent="-228240">
              <a:lnSpc>
                <a:spcPct val="120000"/>
              </a:lnSpc>
              <a:spcBef>
                <a:spcPts val="1001"/>
              </a:spcBef>
              <a:buClr>
                <a:srgbClr val="ffffff"/>
              </a:buClr>
              <a:buSzPct val="125000"/>
              <a:buFont typeface="Arial"/>
              <a:buChar char="•"/>
            </a:pPr>
            <a:r>
              <a:rPr b="0" lang="en-US" sz="1700" spc="-1" strike="noStrike">
                <a:solidFill>
                  <a:srgbClr val="000000"/>
                </a:solidFill>
                <a:latin typeface="Tw Cen MT"/>
              </a:rPr>
              <a:t>Central server</a:t>
            </a:r>
            <a:endParaRPr b="0" lang="en-US" sz="1700" spc="-1" strike="noStrike">
              <a:solidFill>
                <a:srgbClr val="000000"/>
              </a:solidFill>
              <a:latin typeface="Tw Cen MT"/>
            </a:endParaRPr>
          </a:p>
          <a:p>
            <a:pPr lvl="1" marL="685800" indent="-228240">
              <a:lnSpc>
                <a:spcPct val="120000"/>
              </a:lnSpc>
              <a:spcBef>
                <a:spcPts val="499"/>
              </a:spcBef>
              <a:buClr>
                <a:srgbClr val="ffffff"/>
              </a:buClr>
              <a:buSzPct val="125000"/>
              <a:buFont typeface="Arial"/>
              <a:buChar char="•"/>
            </a:pPr>
            <a:r>
              <a:rPr b="0" lang="en-US" sz="1700" spc="-1" strike="noStrike">
                <a:solidFill>
                  <a:srgbClr val="000000"/>
                </a:solidFill>
                <a:latin typeface="Tw Cen MT"/>
              </a:rPr>
              <a:t>Follows rules called protocols</a:t>
            </a:r>
            <a:endParaRPr b="0" lang="en-US" sz="1700" spc="-1" strike="noStrike">
              <a:solidFill>
                <a:srgbClr val="000000"/>
              </a:solidFill>
              <a:latin typeface="Tw Cen MT"/>
            </a:endParaRPr>
          </a:p>
          <a:p>
            <a:pPr lvl="1" marL="685800" indent="-228240">
              <a:lnSpc>
                <a:spcPct val="120000"/>
              </a:lnSpc>
              <a:spcBef>
                <a:spcPts val="499"/>
              </a:spcBef>
              <a:buClr>
                <a:srgbClr val="ffffff"/>
              </a:buClr>
              <a:buSzPct val="125000"/>
              <a:buFont typeface="Arial"/>
              <a:buChar char="•"/>
            </a:pPr>
            <a:r>
              <a:rPr b="0" lang="en-US" sz="1700" spc="-1" strike="noStrike">
                <a:solidFill>
                  <a:srgbClr val="000000"/>
                </a:solidFill>
                <a:latin typeface="Tw Cen MT"/>
              </a:rPr>
              <a:t>Uses middleware. This lets the networked computers communicate with each other</a:t>
            </a:r>
            <a:endParaRPr b="0" lang="en-US" sz="1700" spc="-1" strike="noStrike">
              <a:solidFill>
                <a:srgbClr val="000000"/>
              </a:solidFill>
              <a:latin typeface="Tw Cen MT"/>
            </a:endParaRPr>
          </a:p>
          <a:p>
            <a:pPr marL="228600" indent="-228240">
              <a:lnSpc>
                <a:spcPct val="120000"/>
              </a:lnSpc>
              <a:spcBef>
                <a:spcPts val="1001"/>
              </a:spcBef>
              <a:buClr>
                <a:srgbClr val="ffffff"/>
              </a:buClr>
              <a:buSzPct val="125000"/>
              <a:buFont typeface="Arial"/>
              <a:buChar char="•"/>
            </a:pPr>
            <a:r>
              <a:rPr b="0" lang="en-US" sz="1700" spc="-1" strike="noStrike">
                <a:solidFill>
                  <a:srgbClr val="000000"/>
                </a:solidFill>
                <a:latin typeface="Tw Cen MT"/>
              </a:rPr>
              <a:t>Computer Network </a:t>
            </a:r>
            <a:endParaRPr b="0" lang="en-US" sz="1700" spc="-1" strike="noStrike">
              <a:solidFill>
                <a:srgbClr val="000000"/>
              </a:solidFill>
              <a:latin typeface="Tw Cen MT"/>
            </a:endParaRPr>
          </a:p>
          <a:p>
            <a:pPr lvl="1" marL="685800" indent="-228240">
              <a:lnSpc>
                <a:spcPct val="120000"/>
              </a:lnSpc>
              <a:spcBef>
                <a:spcPts val="499"/>
              </a:spcBef>
              <a:buClr>
                <a:srgbClr val="ffffff"/>
              </a:buClr>
              <a:buSzPct val="125000"/>
              <a:buFont typeface="Arial"/>
              <a:buChar char="•"/>
            </a:pPr>
            <a:r>
              <a:rPr b="0" lang="en-US" sz="1700" spc="-1" strike="noStrike">
                <a:solidFill>
                  <a:srgbClr val="000000"/>
                </a:solidFill>
                <a:latin typeface="Tw Cen MT"/>
              </a:rPr>
              <a:t>Can utilize the networks combined processing power to speed up operations</a:t>
            </a:r>
            <a:endParaRPr b="0" lang="en-US" sz="1700" spc="-1" strike="noStrike">
              <a:solidFill>
                <a:srgbClr val="000000"/>
              </a:solidFill>
              <a:latin typeface="Tw Cen MT"/>
            </a:endParaRPr>
          </a:p>
        </p:txBody>
      </p:sp>
      <p:pic>
        <p:nvPicPr>
          <p:cNvPr id="293" name="Picture 3" descr=""/>
          <p:cNvPicPr/>
          <p:nvPr/>
        </p:nvPicPr>
        <p:blipFill>
          <a:blip r:embed="rId2"/>
          <a:srcRect l="0" t="2659" r="0" b="10043"/>
          <a:stretch/>
        </p:blipFill>
        <p:spPr>
          <a:xfrm>
            <a:off x="6392160" y="2497680"/>
            <a:ext cx="4654800" cy="3047400"/>
          </a:xfrm>
          <a:prstGeom prst="rect">
            <a:avLst/>
          </a:prstGeom>
          <a:ln w="19080">
            <a:solidFill>
              <a:schemeClr val="tx2">
                <a:lumMod val="60000"/>
                <a:lumOff val="40000"/>
                <a:alpha val="60000"/>
              </a:schemeClr>
            </a:solidFill>
            <a:miter/>
          </a:ln>
          <a:effectLst>
            <a:outerShdw algn="t" blurRad="88900" dir="5400000" dist="38100" rotWithShape="0">
              <a:srgbClr val="000000">
                <a:alpha val="40000"/>
              </a:srgbClr>
            </a:outerShdw>
          </a:effectLst>
        </p:spPr>
      </p:pic>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94" name="TextShape 1"/>
          <p:cNvSpPr txBox="1"/>
          <p:nvPr/>
        </p:nvSpPr>
        <p:spPr>
          <a:xfrm>
            <a:off x="1141560" y="618480"/>
            <a:ext cx="4685040" cy="1478160"/>
          </a:xfrm>
          <a:prstGeom prst="rect">
            <a:avLst/>
          </a:prstGeom>
          <a:noFill/>
          <a:ln>
            <a:noFill/>
          </a:ln>
        </p:spPr>
        <p:txBody>
          <a:bodyPr anchor="ctr">
            <a:normAutofit/>
          </a:bodyPr>
          <a:p>
            <a:pPr>
              <a:lnSpc>
                <a:spcPct val="90000"/>
              </a:lnSpc>
            </a:pPr>
            <a:r>
              <a:rPr b="0" lang="en-US" sz="3600" spc="-1" strike="noStrike" cap="all">
                <a:solidFill>
                  <a:srgbClr val="000000"/>
                </a:solidFill>
                <a:latin typeface="Tw Cen MT"/>
              </a:rPr>
              <a:t>Cloud computing </a:t>
            </a:r>
            <a:br/>
            <a:r>
              <a:rPr b="0" lang="en-US" sz="3600" spc="-1" strike="noStrike" cap="all">
                <a:solidFill>
                  <a:srgbClr val="000000"/>
                </a:solidFill>
                <a:latin typeface="Tw Cen MT"/>
              </a:rPr>
              <a:t>service models</a:t>
            </a:r>
            <a:endParaRPr b="0" lang="en-US" sz="3600" spc="-1" strike="noStrike">
              <a:solidFill>
                <a:srgbClr val="000000"/>
              </a:solidFill>
              <a:latin typeface="Tw Cen MT"/>
            </a:endParaRPr>
          </a:p>
        </p:txBody>
      </p:sp>
      <p:sp>
        <p:nvSpPr>
          <p:cNvPr id="295" name="TextShape 2"/>
          <p:cNvSpPr txBox="1"/>
          <p:nvPr/>
        </p:nvSpPr>
        <p:spPr>
          <a:xfrm>
            <a:off x="1141560" y="2249640"/>
            <a:ext cx="4685040" cy="3541320"/>
          </a:xfrm>
          <a:prstGeom prst="rect">
            <a:avLst/>
          </a:prstGeom>
          <a:noFill/>
          <a:ln>
            <a:noFill/>
          </a:ln>
        </p:spPr>
        <p:txBody>
          <a:bodyPr>
            <a:normAutofit/>
          </a:bodyPr>
          <a:p>
            <a:pPr marL="228600" indent="-228240">
              <a:lnSpc>
                <a:spcPct val="110000"/>
              </a:lnSpc>
              <a:spcBef>
                <a:spcPts val="1001"/>
              </a:spcBef>
              <a:buClr>
                <a:srgbClr val="ffffff"/>
              </a:buClr>
              <a:buSzPct val="125000"/>
              <a:buFont typeface="Arial"/>
              <a:buChar char="•"/>
            </a:pPr>
            <a:r>
              <a:rPr b="0" lang="en-US" sz="1100" spc="-1" strike="noStrike">
                <a:solidFill>
                  <a:srgbClr val="000000"/>
                </a:solidFill>
                <a:latin typeface="Tw Cen MT"/>
              </a:rPr>
              <a:t>IaaS (Infrastructure as a Service)</a:t>
            </a:r>
            <a:endParaRPr b="0" lang="en-US" sz="1100" spc="-1" strike="noStrike">
              <a:solidFill>
                <a:srgbClr val="000000"/>
              </a:solidFill>
              <a:latin typeface="Tw Cen MT"/>
            </a:endParaRPr>
          </a:p>
          <a:p>
            <a:pPr lvl="1" marL="685800" indent="-228240">
              <a:lnSpc>
                <a:spcPct val="110000"/>
              </a:lnSpc>
              <a:spcBef>
                <a:spcPts val="499"/>
              </a:spcBef>
              <a:buClr>
                <a:srgbClr val="ffffff"/>
              </a:buClr>
              <a:buSzPct val="125000"/>
              <a:buFont typeface="Arial"/>
              <a:buChar char="•"/>
            </a:pPr>
            <a:r>
              <a:rPr b="0" lang="en-US" sz="1100" spc="-1" strike="noStrike">
                <a:solidFill>
                  <a:srgbClr val="000000"/>
                </a:solidFill>
                <a:latin typeface="Tw Cen MT"/>
              </a:rPr>
              <a:t>(HOST) consumer is able to deploy and run software, including applications and operating systems.</a:t>
            </a:r>
            <a:endParaRPr b="0" lang="en-US" sz="1100" spc="-1" strike="noStrike">
              <a:solidFill>
                <a:srgbClr val="000000"/>
              </a:solidFill>
              <a:latin typeface="Tw Cen MT"/>
            </a:endParaRPr>
          </a:p>
          <a:p>
            <a:pPr marL="228600" indent="-228240">
              <a:lnSpc>
                <a:spcPct val="110000"/>
              </a:lnSpc>
              <a:spcBef>
                <a:spcPts val="1001"/>
              </a:spcBef>
              <a:buClr>
                <a:srgbClr val="ffffff"/>
              </a:buClr>
              <a:buSzPct val="125000"/>
              <a:buFont typeface="Arial"/>
              <a:buChar char="•"/>
            </a:pPr>
            <a:r>
              <a:rPr b="0" lang="en-US" sz="1100" spc="-1" strike="noStrike">
                <a:solidFill>
                  <a:srgbClr val="000000"/>
                </a:solidFill>
                <a:latin typeface="Tw Cen MT"/>
              </a:rPr>
              <a:t>PaaS (Platform as a Service)</a:t>
            </a:r>
            <a:endParaRPr b="0" lang="en-US" sz="1100" spc="-1" strike="noStrike">
              <a:solidFill>
                <a:srgbClr val="000000"/>
              </a:solidFill>
              <a:latin typeface="Tw Cen MT"/>
            </a:endParaRPr>
          </a:p>
          <a:p>
            <a:pPr lvl="1" marL="685800" indent="-228240">
              <a:lnSpc>
                <a:spcPct val="110000"/>
              </a:lnSpc>
              <a:spcBef>
                <a:spcPts val="499"/>
              </a:spcBef>
              <a:buClr>
                <a:srgbClr val="ffffff"/>
              </a:buClr>
              <a:buSzPct val="125000"/>
              <a:buFont typeface="Arial"/>
              <a:buChar char="•"/>
            </a:pPr>
            <a:r>
              <a:rPr b="0" lang="en-US" sz="1100" spc="-1" strike="noStrike">
                <a:solidFill>
                  <a:srgbClr val="000000"/>
                </a:solidFill>
                <a:latin typeface="Tw Cen MT"/>
              </a:rPr>
              <a:t>(BUILD) consumer is able to deploy onto the cloud infrastructure consumer-created or acquired applications created using programming languages, libraries, services, and tools supported by the provider.</a:t>
            </a:r>
            <a:endParaRPr b="0" lang="en-US" sz="1100" spc="-1" strike="noStrike">
              <a:solidFill>
                <a:srgbClr val="000000"/>
              </a:solidFill>
              <a:latin typeface="Tw Cen MT"/>
            </a:endParaRPr>
          </a:p>
          <a:p>
            <a:pPr marL="228600" indent="-228240">
              <a:lnSpc>
                <a:spcPct val="110000"/>
              </a:lnSpc>
              <a:spcBef>
                <a:spcPts val="1001"/>
              </a:spcBef>
              <a:buClr>
                <a:srgbClr val="ffffff"/>
              </a:buClr>
              <a:buSzPct val="125000"/>
              <a:buFont typeface="Arial"/>
              <a:buChar char="•"/>
            </a:pPr>
            <a:r>
              <a:rPr b="0" lang="en-US" sz="1100" spc="-1" strike="noStrike">
                <a:solidFill>
                  <a:srgbClr val="000000"/>
                </a:solidFill>
                <a:latin typeface="Tw Cen MT"/>
              </a:rPr>
              <a:t>SaaS (Software as a Service)</a:t>
            </a:r>
            <a:endParaRPr b="0" lang="en-US" sz="1100" spc="-1" strike="noStrike">
              <a:solidFill>
                <a:srgbClr val="000000"/>
              </a:solidFill>
              <a:latin typeface="Tw Cen MT"/>
            </a:endParaRPr>
          </a:p>
          <a:p>
            <a:pPr lvl="1" marL="685800" indent="-228240">
              <a:lnSpc>
                <a:spcPct val="110000"/>
              </a:lnSpc>
              <a:spcBef>
                <a:spcPts val="499"/>
              </a:spcBef>
              <a:buClr>
                <a:srgbClr val="ffffff"/>
              </a:buClr>
              <a:buSzPct val="125000"/>
              <a:buFont typeface="Arial"/>
              <a:buChar char="•"/>
            </a:pPr>
            <a:r>
              <a:rPr b="0" lang="en-US" sz="1100" spc="-1" strike="noStrike">
                <a:solidFill>
                  <a:srgbClr val="000000"/>
                </a:solidFill>
                <a:latin typeface="Tw Cen MT"/>
              </a:rPr>
              <a:t>(CONSUME) consumer is able to use the provider’s applications running on the cloud. The applications are accessible from various client devices through either a thin client interface, such as a web browser or a program interface.</a:t>
            </a:r>
            <a:endParaRPr b="0" lang="en-US" sz="1100" spc="-1" strike="noStrike">
              <a:solidFill>
                <a:srgbClr val="000000"/>
              </a:solidFill>
              <a:latin typeface="Tw Cen MT"/>
            </a:endParaRPr>
          </a:p>
          <a:p>
            <a:endParaRPr b="0" lang="en-US" sz="1100" spc="-1" strike="noStrike">
              <a:solidFill>
                <a:srgbClr val="000000"/>
              </a:solidFill>
              <a:latin typeface="Tw Cen MT"/>
            </a:endParaRPr>
          </a:p>
          <a:p>
            <a:pPr>
              <a:lnSpc>
                <a:spcPct val="110000"/>
              </a:lnSpc>
              <a:spcBef>
                <a:spcPts val="1001"/>
              </a:spcBef>
            </a:pPr>
            <a:endParaRPr b="0" lang="en-US" sz="1100" spc="-1" strike="noStrike">
              <a:solidFill>
                <a:srgbClr val="000000"/>
              </a:solidFill>
              <a:latin typeface="Tw Cen MT"/>
            </a:endParaRPr>
          </a:p>
          <a:p>
            <a:pPr>
              <a:lnSpc>
                <a:spcPct val="110000"/>
              </a:lnSpc>
              <a:spcBef>
                <a:spcPts val="1001"/>
              </a:spcBef>
            </a:pPr>
            <a:endParaRPr b="0" lang="en-US" sz="1100" spc="-1" strike="noStrike">
              <a:solidFill>
                <a:srgbClr val="000000"/>
              </a:solidFill>
              <a:latin typeface="Tw Cen MT"/>
            </a:endParaRPr>
          </a:p>
          <a:p>
            <a:pPr>
              <a:lnSpc>
                <a:spcPct val="110000"/>
              </a:lnSpc>
              <a:spcBef>
                <a:spcPts val="1001"/>
              </a:spcBef>
            </a:pPr>
            <a:endParaRPr b="0" lang="en-US" sz="1100" spc="-1" strike="noStrike">
              <a:solidFill>
                <a:srgbClr val="000000"/>
              </a:solidFill>
              <a:latin typeface="Tw Cen MT"/>
            </a:endParaRPr>
          </a:p>
          <a:p>
            <a:endParaRPr b="0" lang="en-US" sz="1100" spc="-1" strike="noStrike">
              <a:solidFill>
                <a:srgbClr val="000000"/>
              </a:solidFill>
              <a:latin typeface="Tw Cen MT"/>
            </a:endParaRPr>
          </a:p>
        </p:txBody>
      </p:sp>
      <p:sp>
        <p:nvSpPr>
          <p:cNvPr id="296" name="CustomShape 3"/>
          <p:cNvSpPr/>
          <p:nvPr/>
        </p:nvSpPr>
        <p:spPr>
          <a:xfrm>
            <a:off x="6095880" y="0"/>
            <a:ext cx="6095520" cy="6857640"/>
          </a:xfrm>
          <a:prstGeom prst="rect">
            <a:avLst/>
          </a:prstGeom>
          <a:solidFill>
            <a:schemeClr val="tx1"/>
          </a:solidFill>
          <a:ln>
            <a:noFill/>
          </a:ln>
          <a:effectLst>
            <a:innerShdw blurRad="63500" dir="10800000" dist="12700">
              <a:srgbClr val="000000">
                <a:alpha val="42000"/>
              </a:srgbClr>
            </a:innerShdw>
          </a:effectLst>
        </p:spPr>
        <p:style>
          <a:lnRef idx="2">
            <a:schemeClr val="accent1">
              <a:shade val="50000"/>
            </a:schemeClr>
          </a:lnRef>
          <a:fillRef idx="1">
            <a:schemeClr val="accent1"/>
          </a:fillRef>
          <a:effectRef idx="0">
            <a:schemeClr val="accent1"/>
          </a:effectRef>
          <a:fontRef idx="minor"/>
        </p:style>
      </p:sp>
      <p:pic>
        <p:nvPicPr>
          <p:cNvPr id="297" name="Picture 4" descr=""/>
          <p:cNvPicPr/>
          <p:nvPr/>
        </p:nvPicPr>
        <p:blipFill>
          <a:blip r:embed="rId2"/>
          <a:stretch/>
        </p:blipFill>
        <p:spPr>
          <a:xfrm>
            <a:off x="6420960" y="890280"/>
            <a:ext cx="2364120" cy="1602720"/>
          </a:xfrm>
          <a:prstGeom prst="rect">
            <a:avLst/>
          </a:prstGeom>
          <a:ln>
            <a:noFill/>
          </a:ln>
        </p:spPr>
      </p:pic>
      <p:sp>
        <p:nvSpPr>
          <p:cNvPr id="298" name="CustomShape 4"/>
          <p:cNvSpPr/>
          <p:nvPr/>
        </p:nvSpPr>
        <p:spPr>
          <a:xfrm>
            <a:off x="9098280" y="0"/>
            <a:ext cx="91080" cy="3474360"/>
          </a:xfrm>
          <a:prstGeom prst="rect">
            <a:avLst/>
          </a:prstGeom>
          <a:blipFill rotWithShape="0">
            <a:blip r:embed="rId3"/>
            <a:stretch>
              <a:fillRect/>
            </a:stretch>
          </a:blipFill>
          <a:ln>
            <a:noFill/>
          </a:ln>
        </p:spPr>
        <p:style>
          <a:lnRef idx="2">
            <a:schemeClr val="accent1">
              <a:shade val="50000"/>
            </a:schemeClr>
          </a:lnRef>
          <a:fillRef idx="1">
            <a:schemeClr val="accent1"/>
          </a:fillRef>
          <a:effectRef idx="0">
            <a:schemeClr val="accent1"/>
          </a:effectRef>
          <a:fontRef idx="minor"/>
        </p:style>
      </p:sp>
      <p:pic>
        <p:nvPicPr>
          <p:cNvPr id="299" name="Picture 2" descr=""/>
          <p:cNvPicPr/>
          <p:nvPr/>
        </p:nvPicPr>
        <p:blipFill>
          <a:blip r:embed="rId4"/>
          <a:stretch/>
        </p:blipFill>
        <p:spPr>
          <a:xfrm>
            <a:off x="9502920" y="926280"/>
            <a:ext cx="2364120" cy="1530360"/>
          </a:xfrm>
          <a:prstGeom prst="rect">
            <a:avLst/>
          </a:prstGeom>
          <a:ln>
            <a:noFill/>
          </a:ln>
        </p:spPr>
      </p:pic>
      <p:sp>
        <p:nvSpPr>
          <p:cNvPr id="300" name="CustomShape 5"/>
          <p:cNvSpPr/>
          <p:nvPr/>
        </p:nvSpPr>
        <p:spPr>
          <a:xfrm>
            <a:off x="6095880" y="3383280"/>
            <a:ext cx="6095520" cy="91080"/>
          </a:xfrm>
          <a:prstGeom prst="rect">
            <a:avLst/>
          </a:prstGeom>
          <a:blipFill rotWithShape="0">
            <a:blip r:embed="rId5"/>
            <a:stretch>
              <a:fillRect/>
            </a:stretch>
          </a:blipFill>
          <a:ln>
            <a:noFill/>
          </a:ln>
        </p:spPr>
        <p:style>
          <a:lnRef idx="2">
            <a:schemeClr val="accent1">
              <a:shade val="50000"/>
            </a:schemeClr>
          </a:lnRef>
          <a:fillRef idx="1">
            <a:schemeClr val="accent1"/>
          </a:fillRef>
          <a:effectRef idx="0">
            <a:schemeClr val="accent1"/>
          </a:effectRef>
          <a:fontRef idx="minor"/>
        </p:style>
      </p:sp>
      <p:pic>
        <p:nvPicPr>
          <p:cNvPr id="301" name="Picture 2" descr=""/>
          <p:cNvPicPr/>
          <p:nvPr/>
        </p:nvPicPr>
        <p:blipFill>
          <a:blip r:embed="rId6"/>
          <a:stretch/>
        </p:blipFill>
        <p:spPr>
          <a:xfrm>
            <a:off x="6477840" y="3796560"/>
            <a:ext cx="5343120" cy="2739600"/>
          </a:xfrm>
          <a:prstGeom prst="rect">
            <a:avLst/>
          </a:prstGeom>
          <a:ln>
            <a:noFill/>
          </a:ln>
        </p:spPr>
      </p:pic>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grpSp>
        <p:nvGrpSpPr>
          <p:cNvPr id="302" name="Group 1"/>
          <p:cNvGrpSpPr/>
          <p:nvPr/>
        </p:nvGrpSpPr>
        <p:grpSpPr>
          <a:xfrm>
            <a:off x="0" y="0"/>
            <a:ext cx="12191760" cy="6857640"/>
            <a:chOff x="0" y="0"/>
            <a:chExt cx="12191760" cy="6857640"/>
          </a:xfrm>
        </p:grpSpPr>
        <p:sp>
          <p:nvSpPr>
            <p:cNvPr id="303" name="CustomShape 2"/>
            <p:cNvSpPr/>
            <p:nvPr/>
          </p:nvSpPr>
          <p:spPr>
            <a:xfrm>
              <a:off x="0" y="0"/>
              <a:ext cx="12191760" cy="6857640"/>
            </a:xfrm>
            <a:prstGeom prst="rect">
              <a:avLst/>
            </a:prstGeom>
            <a:blipFill rotWithShape="0">
              <a:blip r:embed="rId2"/>
              <a:stretch>
                <a:fillRect/>
              </a:stretch>
            </a:blipFill>
            <a:ln>
              <a:noFill/>
            </a:ln>
          </p:spPr>
          <p:style>
            <a:lnRef idx="2">
              <a:schemeClr val="accent1">
                <a:shade val="50000"/>
              </a:schemeClr>
            </a:lnRef>
            <a:fillRef idx="1">
              <a:schemeClr val="accent1"/>
            </a:fillRef>
            <a:effectRef idx="0">
              <a:schemeClr val="accent1"/>
            </a:effectRef>
            <a:fontRef idx="minor"/>
          </p:style>
        </p:sp>
        <p:pic>
          <p:nvPicPr>
            <p:cNvPr id="304" name="Picture 2" descr=""/>
            <p:cNvPicPr/>
            <p:nvPr/>
          </p:nvPicPr>
          <p:blipFill>
            <a:blip r:embed="rId3"/>
            <a:stretch/>
          </p:blipFill>
          <p:spPr>
            <a:xfrm>
              <a:off x="0" y="0"/>
              <a:ext cx="12191760" cy="6857640"/>
            </a:xfrm>
            <a:prstGeom prst="rect">
              <a:avLst/>
            </a:prstGeom>
            <a:ln>
              <a:noFill/>
            </a:ln>
          </p:spPr>
        </p:pic>
      </p:grpSp>
      <p:grpSp>
        <p:nvGrpSpPr>
          <p:cNvPr id="305" name="Group 3"/>
          <p:cNvGrpSpPr/>
          <p:nvPr/>
        </p:nvGrpSpPr>
        <p:grpSpPr>
          <a:xfrm>
            <a:off x="3181680" y="0"/>
            <a:ext cx="2305080" cy="6857640"/>
            <a:chOff x="3181680" y="0"/>
            <a:chExt cx="2305080" cy="6857640"/>
          </a:xfrm>
        </p:grpSpPr>
        <p:sp>
          <p:nvSpPr>
            <p:cNvPr id="306" name="CustomShape 4"/>
            <p:cNvSpPr/>
            <p:nvPr/>
          </p:nvSpPr>
          <p:spPr>
            <a:xfrm>
              <a:off x="4391280" y="468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07" name="CustomShape 5"/>
            <p:cNvSpPr/>
            <p:nvPr/>
          </p:nvSpPr>
          <p:spPr>
            <a:xfrm>
              <a:off x="4310640" y="217656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08" name="CustomShape 6"/>
            <p:cNvSpPr/>
            <p:nvPr/>
          </p:nvSpPr>
          <p:spPr>
            <a:xfrm>
              <a:off x="4305600" y="4021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09" name="CustomShape 7"/>
            <p:cNvSpPr/>
            <p:nvPr/>
          </p:nvSpPr>
          <p:spPr>
            <a:xfrm>
              <a:off x="3596040" y="9360"/>
              <a:ext cx="28080" cy="44812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10" name="CustomShape 8"/>
            <p:cNvSpPr/>
            <p:nvPr/>
          </p:nvSpPr>
          <p:spPr>
            <a:xfrm>
              <a:off x="3515040" y="4481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11" name="CustomShape 9"/>
            <p:cNvSpPr/>
            <p:nvPr/>
          </p:nvSpPr>
          <p:spPr>
            <a:xfrm>
              <a:off x="3372120" y="9360"/>
              <a:ext cx="151920" cy="907560"/>
            </a:xfrm>
            <a:custGeom>
              <a:avLst/>
              <a:gdLst/>
              <a:ahLst/>
              <a:rect l="l" t="t" r="r" b="b"/>
              <a:pathLst>
                <a:path w="96" h="572">
                  <a:moveTo>
                    <a:pt x="15" y="572"/>
                  </a:moveTo>
                  <a:lnTo>
                    <a:pt x="0" y="566"/>
                  </a:lnTo>
                  <a:lnTo>
                    <a:pt x="81" y="380"/>
                  </a:lnTo>
                  <a:lnTo>
                    <a:pt x="81" y="0"/>
                  </a:lnTo>
                  <a:lnTo>
                    <a:pt x="96" y="0"/>
                  </a:lnTo>
                  <a:lnTo>
                    <a:pt x="96" y="383"/>
                  </a:lnTo>
                  <a:lnTo>
                    <a:pt x="15" y="57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12" name="CustomShape 10"/>
            <p:cNvSpPr/>
            <p:nvPr/>
          </p:nvSpPr>
          <p:spPr>
            <a:xfrm>
              <a:off x="4472280" y="14400"/>
              <a:ext cx="375840" cy="1801440"/>
            </a:xfrm>
            <a:custGeom>
              <a:avLst/>
              <a:gdLst/>
              <a:ahLst/>
              <a:rect l="l" t="t" r="r" b="b"/>
              <a:pathLst>
                <a:path w="237" h="1135">
                  <a:moveTo>
                    <a:pt x="222" y="1135"/>
                  </a:moveTo>
                  <a:lnTo>
                    <a:pt x="0" y="620"/>
                  </a:lnTo>
                  <a:lnTo>
                    <a:pt x="0" y="0"/>
                  </a:lnTo>
                  <a:lnTo>
                    <a:pt x="18" y="0"/>
                  </a:lnTo>
                  <a:lnTo>
                    <a:pt x="18" y="617"/>
                  </a:lnTo>
                  <a:lnTo>
                    <a:pt x="237" y="1129"/>
                  </a:lnTo>
                  <a:lnTo>
                    <a:pt x="222"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13" name="CustomShape 11"/>
            <p:cNvSpPr/>
            <p:nvPr/>
          </p:nvSpPr>
          <p:spPr>
            <a:xfrm>
              <a:off x="4781880" y="18018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14" name="CustomShape 12"/>
            <p:cNvSpPr/>
            <p:nvPr/>
          </p:nvSpPr>
          <p:spPr>
            <a:xfrm>
              <a:off x="4563000" y="9360"/>
              <a:ext cx="371160" cy="1425240"/>
            </a:xfrm>
            <a:custGeom>
              <a:avLst/>
              <a:gdLst/>
              <a:ahLst/>
              <a:rect l="l" t="t" r="r" b="b"/>
              <a:pathLst>
                <a:path w="234" h="898">
                  <a:moveTo>
                    <a:pt x="219" y="898"/>
                  </a:moveTo>
                  <a:lnTo>
                    <a:pt x="0" y="383"/>
                  </a:lnTo>
                  <a:lnTo>
                    <a:pt x="0" y="0"/>
                  </a:lnTo>
                  <a:lnTo>
                    <a:pt x="15" y="0"/>
                  </a:lnTo>
                  <a:lnTo>
                    <a:pt x="15" y="380"/>
                  </a:lnTo>
                  <a:lnTo>
                    <a:pt x="234" y="892"/>
                  </a:lnTo>
                  <a:lnTo>
                    <a:pt x="219"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15" name="CustomShape 13"/>
            <p:cNvSpPr/>
            <p:nvPr/>
          </p:nvSpPr>
          <p:spPr>
            <a:xfrm>
              <a:off x="4824720" y="0"/>
              <a:ext cx="151920" cy="91260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16" name="CustomShape 14"/>
            <p:cNvSpPr/>
            <p:nvPr/>
          </p:nvSpPr>
          <p:spPr>
            <a:xfrm>
              <a:off x="4867560" y="142092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17" name="CustomShape 15"/>
            <p:cNvSpPr/>
            <p:nvPr/>
          </p:nvSpPr>
          <p:spPr>
            <a:xfrm>
              <a:off x="4867560" y="9032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18" name="CustomShape 16"/>
            <p:cNvSpPr/>
            <p:nvPr/>
          </p:nvSpPr>
          <p:spPr>
            <a:xfrm>
              <a:off x="4924800" y="4680"/>
              <a:ext cx="418680" cy="522000"/>
            </a:xfrm>
            <a:custGeom>
              <a:avLst/>
              <a:gdLst/>
              <a:ahLst/>
              <a:rect l="l" t="t" r="r" b="b"/>
              <a:pathLst>
                <a:path w="264" h="329">
                  <a:moveTo>
                    <a:pt x="252" y="329"/>
                  </a:moveTo>
                  <a:lnTo>
                    <a:pt x="45" y="120"/>
                  </a:lnTo>
                  <a:lnTo>
                    <a:pt x="0" y="6"/>
                  </a:lnTo>
                  <a:lnTo>
                    <a:pt x="15" y="0"/>
                  </a:lnTo>
                  <a:lnTo>
                    <a:pt x="60" y="111"/>
                  </a:lnTo>
                  <a:lnTo>
                    <a:pt x="264" y="317"/>
                  </a:lnTo>
                  <a:lnTo>
                    <a:pt x="252" y="329"/>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19" name="CustomShape 17"/>
            <p:cNvSpPr/>
            <p:nvPr/>
          </p:nvSpPr>
          <p:spPr>
            <a:xfrm>
              <a:off x="5301000" y="488880"/>
              <a:ext cx="161640" cy="14724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20" name="CustomShape 18"/>
            <p:cNvSpPr/>
            <p:nvPr/>
          </p:nvSpPr>
          <p:spPr>
            <a:xfrm>
              <a:off x="4134240" y="4680"/>
              <a:ext cx="151920" cy="907560"/>
            </a:xfrm>
            <a:custGeom>
              <a:avLst/>
              <a:gdLst/>
              <a:ahLst/>
              <a:rect l="l" t="t" r="r" b="b"/>
              <a:pathLst>
                <a:path w="96" h="572">
                  <a:moveTo>
                    <a:pt x="15" y="572"/>
                  </a:moveTo>
                  <a:lnTo>
                    <a:pt x="0" y="572"/>
                  </a:lnTo>
                  <a:lnTo>
                    <a:pt x="0" y="189"/>
                  </a:lnTo>
                  <a:lnTo>
                    <a:pt x="81" y="0"/>
                  </a:lnTo>
                  <a:lnTo>
                    <a:pt x="96" y="6"/>
                  </a:lnTo>
                  <a:lnTo>
                    <a:pt x="15" y="192"/>
                  </a:lnTo>
                  <a:lnTo>
                    <a:pt x="15" y="57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21" name="CustomShape 19"/>
            <p:cNvSpPr/>
            <p:nvPr/>
          </p:nvSpPr>
          <p:spPr>
            <a:xfrm>
              <a:off x="4048560" y="9032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22" name="CustomShape 20"/>
            <p:cNvSpPr/>
            <p:nvPr/>
          </p:nvSpPr>
          <p:spPr>
            <a:xfrm>
              <a:off x="4072320" y="155412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23" name="CustomShape 21"/>
            <p:cNvSpPr/>
            <p:nvPr/>
          </p:nvSpPr>
          <p:spPr>
            <a:xfrm>
              <a:off x="3920040" y="5622840"/>
              <a:ext cx="337680" cy="1215720"/>
            </a:xfrm>
            <a:custGeom>
              <a:avLst/>
              <a:gdLst/>
              <a:ahLst/>
              <a:rect l="l" t="t" r="r" b="b"/>
              <a:pathLst>
                <a:path w="213" h="766">
                  <a:moveTo>
                    <a:pt x="213" y="766"/>
                  </a:moveTo>
                  <a:lnTo>
                    <a:pt x="195" y="766"/>
                  </a:lnTo>
                  <a:lnTo>
                    <a:pt x="195" y="464"/>
                  </a:lnTo>
                  <a:lnTo>
                    <a:pt x="0" y="6"/>
                  </a:lnTo>
                  <a:lnTo>
                    <a:pt x="12" y="0"/>
                  </a:lnTo>
                  <a:lnTo>
                    <a:pt x="213" y="461"/>
                  </a:lnTo>
                  <a:lnTo>
                    <a:pt x="213" y="76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24" name="CustomShape 22"/>
            <p:cNvSpPr/>
            <p:nvPr/>
          </p:nvSpPr>
          <p:spPr>
            <a:xfrm>
              <a:off x="3829320" y="5479920"/>
              <a:ext cx="156960" cy="156960"/>
            </a:xfrm>
            <a:custGeom>
              <a:avLst/>
              <a:gdLst/>
              <a:ahLst/>
              <a:rect l="l" t="t"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25" name="CustomShape 23"/>
            <p:cNvSpPr/>
            <p:nvPr/>
          </p:nvSpPr>
          <p:spPr>
            <a:xfrm>
              <a:off x="3248280" y="903240"/>
              <a:ext cx="190080" cy="190080"/>
            </a:xfrm>
            <a:custGeom>
              <a:avLst/>
              <a:gdLst/>
              <a:ahLst/>
              <a:rect l="l" t="t"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26" name="CustomShape 24"/>
            <p:cNvSpPr/>
            <p:nvPr/>
          </p:nvSpPr>
          <p:spPr>
            <a:xfrm>
              <a:off x="3181680" y="3897360"/>
              <a:ext cx="132840" cy="266400"/>
            </a:xfrm>
            <a:custGeom>
              <a:avLst/>
              <a:gdLst/>
              <a:ahLst/>
              <a:rect l="l" t="t" r="r" b="b"/>
              <a:pathLst>
                <a:path w="84" h="168">
                  <a:moveTo>
                    <a:pt x="69" y="168"/>
                  </a:moveTo>
                  <a:lnTo>
                    <a:pt x="0" y="6"/>
                  </a:lnTo>
                  <a:lnTo>
                    <a:pt x="12" y="0"/>
                  </a:lnTo>
                  <a:lnTo>
                    <a:pt x="84" y="162"/>
                  </a:lnTo>
                  <a:lnTo>
                    <a:pt x="69" y="16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27" name="CustomShape 25"/>
            <p:cNvSpPr/>
            <p:nvPr/>
          </p:nvSpPr>
          <p:spPr>
            <a:xfrm>
              <a:off x="3248280" y="414972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28" name="CustomShape 26"/>
            <p:cNvSpPr/>
            <p:nvPr/>
          </p:nvSpPr>
          <p:spPr>
            <a:xfrm>
              <a:off x="3181680" y="1644480"/>
              <a:ext cx="132840" cy="269640"/>
            </a:xfrm>
            <a:custGeom>
              <a:avLst/>
              <a:gdLst/>
              <a:ahLst/>
              <a:rect l="l" t="t" r="r" b="b"/>
              <a:pathLst>
                <a:path w="84" h="170">
                  <a:moveTo>
                    <a:pt x="12" y="170"/>
                  </a:moveTo>
                  <a:lnTo>
                    <a:pt x="0" y="164"/>
                  </a:lnTo>
                  <a:lnTo>
                    <a:pt x="69" y="0"/>
                  </a:lnTo>
                  <a:lnTo>
                    <a:pt x="84" y="6"/>
                  </a:lnTo>
                  <a:lnTo>
                    <a:pt x="12" y="17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29" name="CustomShape 27"/>
            <p:cNvSpPr/>
            <p:nvPr/>
          </p:nvSpPr>
          <p:spPr>
            <a:xfrm>
              <a:off x="3248280" y="14684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30" name="CustomShape 28"/>
            <p:cNvSpPr/>
            <p:nvPr/>
          </p:nvSpPr>
          <p:spPr>
            <a:xfrm>
              <a:off x="3877200" y="4680"/>
              <a:ext cx="309240" cy="1558440"/>
            </a:xfrm>
            <a:custGeom>
              <a:avLst/>
              <a:gdLst/>
              <a:ahLst/>
              <a:rect l="l" t="t"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31" name="CustomShape 29"/>
            <p:cNvSpPr/>
            <p:nvPr/>
          </p:nvSpPr>
          <p:spPr>
            <a:xfrm>
              <a:off x="3238920" y="48816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32" name="CustomShape 30"/>
            <p:cNvSpPr/>
            <p:nvPr/>
          </p:nvSpPr>
          <p:spPr>
            <a:xfrm>
              <a:off x="3319920" y="5060880"/>
              <a:ext cx="304560" cy="1777680"/>
            </a:xfrm>
            <a:custGeom>
              <a:avLst/>
              <a:gdLst/>
              <a:ahLst/>
              <a:rect l="l" t="t"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33" name="CustomShape 31"/>
            <p:cNvSpPr/>
            <p:nvPr/>
          </p:nvSpPr>
          <p:spPr>
            <a:xfrm>
              <a:off x="3743640" y="643104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34" name="CustomShape 32"/>
            <p:cNvSpPr/>
            <p:nvPr/>
          </p:nvSpPr>
          <p:spPr>
            <a:xfrm>
              <a:off x="3824640" y="6610320"/>
              <a:ext cx="23400" cy="24264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35" name="CustomShape 33"/>
            <p:cNvSpPr/>
            <p:nvPr/>
          </p:nvSpPr>
          <p:spPr>
            <a:xfrm>
              <a:off x="3258000" y="6431040"/>
              <a:ext cx="190080" cy="188640"/>
            </a:xfrm>
            <a:custGeom>
              <a:avLst/>
              <a:gdLst/>
              <a:ahLst/>
              <a:rect l="l" t="t"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36" name="CustomShape 34"/>
            <p:cNvSpPr/>
            <p:nvPr/>
          </p:nvSpPr>
          <p:spPr>
            <a:xfrm>
              <a:off x="3181680" y="5978520"/>
              <a:ext cx="190080" cy="461520"/>
            </a:xfrm>
            <a:custGeom>
              <a:avLst/>
              <a:gdLst/>
              <a:ahLst/>
              <a:rect l="l" t="t" r="r" b="b"/>
              <a:pathLst>
                <a:path w="120" h="291">
                  <a:moveTo>
                    <a:pt x="120" y="291"/>
                  </a:moveTo>
                  <a:lnTo>
                    <a:pt x="105" y="291"/>
                  </a:lnTo>
                  <a:lnTo>
                    <a:pt x="105" y="114"/>
                  </a:lnTo>
                  <a:lnTo>
                    <a:pt x="0" y="9"/>
                  </a:lnTo>
                  <a:lnTo>
                    <a:pt x="12" y="0"/>
                  </a:lnTo>
                  <a:lnTo>
                    <a:pt x="120" y="108"/>
                  </a:lnTo>
                  <a:lnTo>
                    <a:pt x="120" y="29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37" name="CustomShape 35"/>
            <p:cNvSpPr/>
            <p:nvPr/>
          </p:nvSpPr>
          <p:spPr>
            <a:xfrm>
              <a:off x="4196160" y="1801800"/>
              <a:ext cx="213840" cy="755280"/>
            </a:xfrm>
            <a:custGeom>
              <a:avLst/>
              <a:gdLst/>
              <a:ahLst/>
              <a:rect l="l" t="t" r="r" b="b"/>
              <a:pathLst>
                <a:path w="135" h="476">
                  <a:moveTo>
                    <a:pt x="12" y="476"/>
                  </a:moveTo>
                  <a:lnTo>
                    <a:pt x="0" y="476"/>
                  </a:lnTo>
                  <a:lnTo>
                    <a:pt x="0" y="128"/>
                  </a:lnTo>
                  <a:lnTo>
                    <a:pt x="126" y="0"/>
                  </a:lnTo>
                  <a:lnTo>
                    <a:pt x="135" y="9"/>
                  </a:lnTo>
                  <a:lnTo>
                    <a:pt x="12" y="131"/>
                  </a:lnTo>
                  <a:lnTo>
                    <a:pt x="12" y="47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38" name="CustomShape 36"/>
            <p:cNvSpPr/>
            <p:nvPr/>
          </p:nvSpPr>
          <p:spPr>
            <a:xfrm>
              <a:off x="4119840" y="2548080"/>
              <a:ext cx="166320" cy="159840"/>
            </a:xfrm>
            <a:custGeom>
              <a:avLst/>
              <a:gdLst/>
              <a:ahLst/>
              <a:rect l="l" t="t"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39" name="CustomShape 37"/>
            <p:cNvSpPr/>
            <p:nvPr/>
          </p:nvSpPr>
          <p:spPr>
            <a:xfrm>
              <a:off x="3777120" y="4680"/>
              <a:ext cx="637920" cy="4025520"/>
            </a:xfrm>
            <a:custGeom>
              <a:avLst/>
              <a:gdLst/>
              <a:ahLst/>
              <a:rect l="l" t="t"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40" name="CustomShape 38"/>
            <p:cNvSpPr/>
            <p:nvPr/>
          </p:nvSpPr>
          <p:spPr>
            <a:xfrm>
              <a:off x="4405680" y="1382760"/>
              <a:ext cx="142560" cy="47592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41" name="CustomShape 39"/>
            <p:cNvSpPr/>
            <p:nvPr/>
          </p:nvSpPr>
          <p:spPr>
            <a:xfrm>
              <a:off x="4482000" y="1849320"/>
              <a:ext cx="109080" cy="107640"/>
            </a:xfrm>
            <a:custGeom>
              <a:avLst/>
              <a:gdLst/>
              <a:ahLst/>
              <a:rect l="l" t="t"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42" name="CustomShape 40"/>
            <p:cNvSpPr/>
            <p:nvPr/>
          </p:nvSpPr>
          <p:spPr>
            <a:xfrm>
              <a:off x="3462840" y="3417840"/>
              <a:ext cx="142560" cy="474480"/>
            </a:xfrm>
            <a:custGeom>
              <a:avLst/>
              <a:gdLst/>
              <a:ahLst/>
              <a:rect l="l" t="t" r="r" b="b"/>
              <a:pathLst>
                <a:path w="90" h="299">
                  <a:moveTo>
                    <a:pt x="12" y="299"/>
                  </a:moveTo>
                  <a:lnTo>
                    <a:pt x="0" y="299"/>
                  </a:lnTo>
                  <a:lnTo>
                    <a:pt x="0" y="80"/>
                  </a:lnTo>
                  <a:lnTo>
                    <a:pt x="81" y="0"/>
                  </a:lnTo>
                  <a:lnTo>
                    <a:pt x="90" y="8"/>
                  </a:lnTo>
                  <a:lnTo>
                    <a:pt x="12" y="83"/>
                  </a:lnTo>
                  <a:lnTo>
                    <a:pt x="12" y="299"/>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43" name="CustomShape 41"/>
            <p:cNvSpPr/>
            <p:nvPr/>
          </p:nvSpPr>
          <p:spPr>
            <a:xfrm>
              <a:off x="3420000" y="3882960"/>
              <a:ext cx="109080" cy="109080"/>
            </a:xfrm>
            <a:custGeom>
              <a:avLst/>
              <a:gdLst/>
              <a:ahLst/>
              <a:rect l="l" t="t"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44" name="CustomShape 42"/>
            <p:cNvSpPr/>
            <p:nvPr/>
          </p:nvSpPr>
          <p:spPr>
            <a:xfrm>
              <a:off x="3186720" y="2166840"/>
              <a:ext cx="114120" cy="452160"/>
            </a:xfrm>
            <a:custGeom>
              <a:avLst/>
              <a:gdLst/>
              <a:ahLst/>
              <a:rect l="l" t="t" r="r" b="b"/>
              <a:pathLst>
                <a:path w="72" h="285">
                  <a:moveTo>
                    <a:pt x="6" y="285"/>
                  </a:moveTo>
                  <a:lnTo>
                    <a:pt x="0" y="276"/>
                  </a:lnTo>
                  <a:lnTo>
                    <a:pt x="60" y="216"/>
                  </a:lnTo>
                  <a:lnTo>
                    <a:pt x="60" y="0"/>
                  </a:lnTo>
                  <a:lnTo>
                    <a:pt x="72" y="0"/>
                  </a:lnTo>
                  <a:lnTo>
                    <a:pt x="72" y="222"/>
                  </a:lnTo>
                  <a:lnTo>
                    <a:pt x="6" y="28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45" name="CustomShape 43"/>
            <p:cNvSpPr/>
            <p:nvPr/>
          </p:nvSpPr>
          <p:spPr>
            <a:xfrm>
              <a:off x="3234240" y="2066760"/>
              <a:ext cx="109080" cy="109080"/>
            </a:xfrm>
            <a:custGeom>
              <a:avLst/>
              <a:gdLst/>
              <a:ahLst/>
              <a:rect l="l" t="t"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46" name="CustomShape 44"/>
            <p:cNvSpPr/>
            <p:nvPr/>
          </p:nvSpPr>
          <p:spPr>
            <a:xfrm>
              <a:off x="4410360" y="4662360"/>
              <a:ext cx="23400" cy="21808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47" name="CustomShape 45"/>
            <p:cNvSpPr/>
            <p:nvPr/>
          </p:nvSpPr>
          <p:spPr>
            <a:xfrm>
              <a:off x="4501080" y="5041800"/>
              <a:ext cx="371160" cy="1801440"/>
            </a:xfrm>
            <a:custGeom>
              <a:avLst/>
              <a:gdLst/>
              <a:ahLst/>
              <a:rect l="l" t="t" r="r" b="b"/>
              <a:pathLst>
                <a:path w="234" h="1135">
                  <a:moveTo>
                    <a:pt x="15" y="1135"/>
                  </a:moveTo>
                  <a:lnTo>
                    <a:pt x="0" y="1135"/>
                  </a:lnTo>
                  <a:lnTo>
                    <a:pt x="0" y="515"/>
                  </a:lnTo>
                  <a:lnTo>
                    <a:pt x="0" y="512"/>
                  </a:lnTo>
                  <a:lnTo>
                    <a:pt x="219" y="0"/>
                  </a:lnTo>
                  <a:lnTo>
                    <a:pt x="234" y="6"/>
                  </a:lnTo>
                  <a:lnTo>
                    <a:pt x="15" y="518"/>
                  </a:lnTo>
                  <a:lnTo>
                    <a:pt x="15"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48" name="CustomShape 46"/>
            <p:cNvSpPr/>
            <p:nvPr/>
          </p:nvSpPr>
          <p:spPr>
            <a:xfrm>
              <a:off x="4329720" y="4481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49" name="CustomShape 47"/>
            <p:cNvSpPr/>
            <p:nvPr/>
          </p:nvSpPr>
          <p:spPr>
            <a:xfrm>
              <a:off x="4001040" y="3983040"/>
              <a:ext cx="347400" cy="2860200"/>
            </a:xfrm>
            <a:custGeom>
              <a:avLst/>
              <a:gdLst/>
              <a:ahLst/>
              <a:rect l="l" t="t" r="r" b="b"/>
              <a:pathLst>
                <a:path w="219" h="1802">
                  <a:moveTo>
                    <a:pt x="219" y="1802"/>
                  </a:moveTo>
                  <a:lnTo>
                    <a:pt x="201" y="1802"/>
                  </a:lnTo>
                  <a:lnTo>
                    <a:pt x="201" y="1185"/>
                  </a:lnTo>
                  <a:lnTo>
                    <a:pt x="0" y="3"/>
                  </a:lnTo>
                  <a:lnTo>
                    <a:pt x="15" y="0"/>
                  </a:lnTo>
                  <a:lnTo>
                    <a:pt x="219" y="1185"/>
                  </a:lnTo>
                  <a:lnTo>
                    <a:pt x="219" y="180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50" name="CustomShape 48"/>
            <p:cNvSpPr/>
            <p:nvPr/>
          </p:nvSpPr>
          <p:spPr>
            <a:xfrm>
              <a:off x="3910320" y="380700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51" name="CustomShape 49"/>
            <p:cNvSpPr/>
            <p:nvPr/>
          </p:nvSpPr>
          <p:spPr>
            <a:xfrm>
              <a:off x="4805640" y="4867200"/>
              <a:ext cx="190080" cy="18864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52" name="CustomShape 50"/>
            <p:cNvSpPr/>
            <p:nvPr/>
          </p:nvSpPr>
          <p:spPr>
            <a:xfrm>
              <a:off x="4586760" y="5423040"/>
              <a:ext cx="371160" cy="1425240"/>
            </a:xfrm>
            <a:custGeom>
              <a:avLst/>
              <a:gdLst/>
              <a:ahLst/>
              <a:rect l="l" t="t" r="r" b="b"/>
              <a:pathLst>
                <a:path w="234" h="898">
                  <a:moveTo>
                    <a:pt x="18" y="898"/>
                  </a:moveTo>
                  <a:lnTo>
                    <a:pt x="0" y="898"/>
                  </a:lnTo>
                  <a:lnTo>
                    <a:pt x="0" y="515"/>
                  </a:lnTo>
                  <a:lnTo>
                    <a:pt x="0" y="512"/>
                  </a:lnTo>
                  <a:lnTo>
                    <a:pt x="222" y="0"/>
                  </a:lnTo>
                  <a:lnTo>
                    <a:pt x="234" y="6"/>
                  </a:lnTo>
                  <a:lnTo>
                    <a:pt x="18" y="518"/>
                  </a:lnTo>
                  <a:lnTo>
                    <a:pt x="18"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53" name="CustomShape 51"/>
            <p:cNvSpPr/>
            <p:nvPr/>
          </p:nvSpPr>
          <p:spPr>
            <a:xfrm>
              <a:off x="4848480" y="5945040"/>
              <a:ext cx="151920" cy="91260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54" name="CustomShape 52"/>
            <p:cNvSpPr/>
            <p:nvPr/>
          </p:nvSpPr>
          <p:spPr>
            <a:xfrm>
              <a:off x="4891680" y="524664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55" name="CustomShape 53"/>
            <p:cNvSpPr/>
            <p:nvPr/>
          </p:nvSpPr>
          <p:spPr>
            <a:xfrm>
              <a:off x="4891680" y="5764320"/>
              <a:ext cx="190080" cy="1900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56" name="CustomShape 54"/>
            <p:cNvSpPr/>
            <p:nvPr/>
          </p:nvSpPr>
          <p:spPr>
            <a:xfrm>
              <a:off x="4948560" y="6330960"/>
              <a:ext cx="418680" cy="526680"/>
            </a:xfrm>
            <a:custGeom>
              <a:avLst/>
              <a:gdLst/>
              <a:ahLst/>
              <a:rect l="l" t="t" r="r" b="b"/>
              <a:pathLst>
                <a:path w="264" h="332">
                  <a:moveTo>
                    <a:pt x="12" y="332"/>
                  </a:moveTo>
                  <a:lnTo>
                    <a:pt x="0" y="326"/>
                  </a:lnTo>
                  <a:lnTo>
                    <a:pt x="45" y="206"/>
                  </a:lnTo>
                  <a:lnTo>
                    <a:pt x="255" y="0"/>
                  </a:lnTo>
                  <a:lnTo>
                    <a:pt x="264" y="12"/>
                  </a:lnTo>
                  <a:lnTo>
                    <a:pt x="60" y="215"/>
                  </a:lnTo>
                  <a:lnTo>
                    <a:pt x="12" y="33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57" name="CustomShape 55"/>
            <p:cNvSpPr/>
            <p:nvPr/>
          </p:nvSpPr>
          <p:spPr>
            <a:xfrm>
              <a:off x="5329800" y="6221520"/>
              <a:ext cx="156960" cy="14724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58" name="CustomShape 56"/>
            <p:cNvSpPr/>
            <p:nvPr/>
          </p:nvSpPr>
          <p:spPr>
            <a:xfrm>
              <a:off x="3686760" y="9360"/>
              <a:ext cx="232920" cy="5103360"/>
            </a:xfrm>
            <a:custGeom>
              <a:avLst/>
              <a:gdLst/>
              <a:ahLst/>
              <a:rect l="l" t="t"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359" name="CustomShape 57"/>
            <p:cNvSpPr/>
            <p:nvPr/>
          </p:nvSpPr>
          <p:spPr>
            <a:xfrm>
              <a:off x="3815280" y="5103720"/>
              <a:ext cx="185400" cy="185400"/>
            </a:xfrm>
            <a:custGeom>
              <a:avLst/>
              <a:gdLst/>
              <a:ahLst/>
              <a:rect l="l" t="t"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grpSp>
      <p:sp>
        <p:nvSpPr>
          <p:cNvPr id="360" name="TextShape 58"/>
          <p:cNvSpPr txBox="1"/>
          <p:nvPr/>
        </p:nvSpPr>
        <p:spPr>
          <a:xfrm>
            <a:off x="5491080" y="618480"/>
            <a:ext cx="5877360" cy="1478160"/>
          </a:xfrm>
          <a:prstGeom prst="rect">
            <a:avLst/>
          </a:prstGeom>
          <a:noFill/>
          <a:ln>
            <a:noFill/>
          </a:ln>
        </p:spPr>
        <p:txBody>
          <a:bodyPr anchor="ctr">
            <a:normAutofit/>
          </a:bodyPr>
          <a:p>
            <a:pPr>
              <a:lnSpc>
                <a:spcPct val="90000"/>
              </a:lnSpc>
            </a:pPr>
            <a:r>
              <a:rPr b="0" lang="en-US" sz="3600" spc="-1" strike="noStrike" cap="all">
                <a:solidFill>
                  <a:srgbClr val="000000"/>
                </a:solidFill>
                <a:latin typeface="Tw Cen MT"/>
              </a:rPr>
              <a:t>Benefits of </a:t>
            </a:r>
            <a:r>
              <a:rPr b="0" lang="en-US" sz="3600" spc="-1" strike="noStrike" cap="all">
                <a:solidFill>
                  <a:srgbClr val="000000"/>
                </a:solidFill>
                <a:latin typeface="Tw Cen MT"/>
              </a:rPr>
              <a:t>Cloud </a:t>
            </a:r>
            <a:r>
              <a:rPr b="0" lang="en-US" sz="3600" spc="-1" strike="noStrike" cap="all">
                <a:solidFill>
                  <a:srgbClr val="000000"/>
                </a:solidFill>
                <a:latin typeface="Tw Cen MT"/>
              </a:rPr>
              <a:t>Computing</a:t>
            </a:r>
            <a:endParaRPr b="0" lang="en-US" sz="3600" spc="-1" strike="noStrike">
              <a:solidFill>
                <a:srgbClr val="000000"/>
              </a:solidFill>
              <a:latin typeface="Tw Cen MT"/>
            </a:endParaRPr>
          </a:p>
        </p:txBody>
      </p:sp>
      <p:pic>
        <p:nvPicPr>
          <p:cNvPr id="361" name="Picture 2" descr=""/>
          <p:cNvPicPr/>
          <p:nvPr/>
        </p:nvPicPr>
        <p:blipFill>
          <a:blip r:embed="rId4"/>
          <a:srcRect l="400" t="0" r="0" b="0"/>
          <a:stretch/>
        </p:blipFill>
        <p:spPr>
          <a:xfrm>
            <a:off x="0" y="0"/>
            <a:ext cx="4635360" cy="2276280"/>
          </a:xfrm>
          <a:prstGeom prst="rect">
            <a:avLst/>
          </a:prstGeom>
          <a:ln>
            <a:noFill/>
          </a:ln>
        </p:spPr>
      </p:pic>
      <p:pic>
        <p:nvPicPr>
          <p:cNvPr id="362" name="Picture 8" descr=""/>
          <p:cNvPicPr/>
          <p:nvPr/>
        </p:nvPicPr>
        <p:blipFill>
          <a:blip r:embed="rId5"/>
          <a:srcRect l="0" t="570" r="0" b="808"/>
          <a:stretch/>
        </p:blipFill>
        <p:spPr>
          <a:xfrm>
            <a:off x="0" y="2286000"/>
            <a:ext cx="4635360" cy="2285640"/>
          </a:xfrm>
          <a:prstGeom prst="rect">
            <a:avLst/>
          </a:prstGeom>
          <a:ln>
            <a:noFill/>
          </a:ln>
        </p:spPr>
      </p:pic>
      <p:sp>
        <p:nvSpPr>
          <p:cNvPr id="363" name="Line 59"/>
          <p:cNvSpPr/>
          <p:nvPr/>
        </p:nvSpPr>
        <p:spPr>
          <a:xfrm>
            <a:off x="0" y="2286000"/>
            <a:ext cx="4635360" cy="360"/>
          </a:xfrm>
          <a:prstGeom prst="line">
            <a:avLst/>
          </a:prstGeom>
          <a:ln w="19080">
            <a:solidFill>
              <a:schemeClr val="tx2">
                <a:alpha val="60000"/>
              </a:schemeClr>
            </a:solidFill>
            <a:round/>
          </a:ln>
        </p:spPr>
        <p:style>
          <a:lnRef idx="0"/>
          <a:fillRef idx="0"/>
          <a:effectRef idx="0"/>
          <a:fontRef idx="minor"/>
        </p:style>
      </p:sp>
      <p:pic>
        <p:nvPicPr>
          <p:cNvPr id="364" name="Picture 6" descr=""/>
          <p:cNvPicPr/>
          <p:nvPr/>
        </p:nvPicPr>
        <p:blipFill>
          <a:blip r:embed="rId6"/>
          <a:srcRect l="0" t="12763" r="0" b="13135"/>
          <a:stretch/>
        </p:blipFill>
        <p:spPr>
          <a:xfrm>
            <a:off x="0" y="4572000"/>
            <a:ext cx="4635360" cy="2285640"/>
          </a:xfrm>
          <a:prstGeom prst="rect">
            <a:avLst/>
          </a:prstGeom>
          <a:ln>
            <a:noFill/>
          </a:ln>
        </p:spPr>
      </p:pic>
      <p:sp>
        <p:nvSpPr>
          <p:cNvPr id="365" name="Line 60"/>
          <p:cNvSpPr/>
          <p:nvPr/>
        </p:nvSpPr>
        <p:spPr>
          <a:xfrm>
            <a:off x="0" y="4572000"/>
            <a:ext cx="4635360" cy="360"/>
          </a:xfrm>
          <a:prstGeom prst="line">
            <a:avLst/>
          </a:prstGeom>
          <a:ln w="19080">
            <a:solidFill>
              <a:schemeClr val="tx2">
                <a:alpha val="60000"/>
              </a:schemeClr>
            </a:solidFill>
            <a:round/>
          </a:ln>
        </p:spPr>
        <p:style>
          <a:lnRef idx="0"/>
          <a:fillRef idx="0"/>
          <a:effectRef idx="0"/>
          <a:fontRef idx="minor"/>
        </p:style>
      </p:sp>
      <p:sp>
        <p:nvSpPr>
          <p:cNvPr id="366" name="Line 61"/>
          <p:cNvSpPr/>
          <p:nvPr/>
        </p:nvSpPr>
        <p:spPr>
          <a:xfrm>
            <a:off x="4632480" y="-360"/>
            <a:ext cx="2520" cy="6858360"/>
          </a:xfrm>
          <a:prstGeom prst="line">
            <a:avLst/>
          </a:prstGeom>
          <a:ln w="19080">
            <a:solidFill>
              <a:schemeClr val="tx2">
                <a:alpha val="60000"/>
              </a:schemeClr>
            </a:solidFill>
            <a:round/>
          </a:ln>
        </p:spPr>
        <p:style>
          <a:lnRef idx="0"/>
          <a:fillRef idx="0"/>
          <a:effectRef idx="0"/>
          <a:fontRef idx="minor"/>
        </p:style>
      </p:sp>
      <p:sp>
        <p:nvSpPr>
          <p:cNvPr id="367" name="TextShape 62"/>
          <p:cNvSpPr txBox="1"/>
          <p:nvPr/>
        </p:nvSpPr>
        <p:spPr>
          <a:xfrm>
            <a:off x="5491080" y="2249640"/>
            <a:ext cx="5877360" cy="3541320"/>
          </a:xfrm>
          <a:prstGeom prst="rect">
            <a:avLst/>
          </a:prstGeom>
          <a:noFill/>
          <a:ln>
            <a:noFill/>
          </a:ln>
        </p:spPr>
        <p:txBody>
          <a:bodyPr>
            <a:normAutofit/>
          </a:bodyPr>
          <a:p>
            <a:pPr marL="228600" indent="-228240">
              <a:lnSpc>
                <a:spcPct val="120000"/>
              </a:lnSpc>
              <a:spcBef>
                <a:spcPts val="1001"/>
              </a:spcBef>
              <a:buClr>
                <a:srgbClr val="ffffff"/>
              </a:buClr>
              <a:buSzPct val="125000"/>
              <a:buFont typeface="Arial"/>
              <a:buChar char="•"/>
            </a:pPr>
            <a:r>
              <a:rPr b="0" lang="en-US" sz="2400" spc="-1" strike="noStrike">
                <a:solidFill>
                  <a:srgbClr val="000000"/>
                </a:solidFill>
                <a:latin typeface="Tw Cen MT"/>
              </a:rPr>
              <a:t>Speed</a:t>
            </a:r>
            <a:endParaRPr b="0" lang="en-US" sz="2400" spc="-1" strike="noStrike">
              <a:solidFill>
                <a:srgbClr val="000000"/>
              </a:solidFill>
              <a:latin typeface="Tw Cen MT"/>
            </a:endParaRPr>
          </a:p>
          <a:p>
            <a:pPr lvl="1" marL="685800" indent="-228240">
              <a:lnSpc>
                <a:spcPct val="120000"/>
              </a:lnSpc>
              <a:spcBef>
                <a:spcPts val="499"/>
              </a:spcBef>
              <a:buClr>
                <a:srgbClr val="ffffff"/>
              </a:buClr>
              <a:buSzPct val="125000"/>
              <a:buFont typeface="Arial"/>
              <a:buChar char="•"/>
            </a:pPr>
            <a:r>
              <a:rPr b="0" lang="en-US" sz="2000" spc="-1" strike="noStrike">
                <a:solidFill>
                  <a:srgbClr val="000000"/>
                </a:solidFill>
                <a:latin typeface="Tw Cen MT"/>
              </a:rPr>
              <a:t>You don’t have to manage any physical servers</a:t>
            </a:r>
            <a:endParaRPr b="0" lang="en-US" sz="2000" spc="-1" strike="noStrike">
              <a:solidFill>
                <a:srgbClr val="000000"/>
              </a:solidFill>
              <a:latin typeface="Tw Cen MT"/>
            </a:endParaRPr>
          </a:p>
          <a:p>
            <a:pPr marL="228600" indent="-228240">
              <a:lnSpc>
                <a:spcPct val="120000"/>
              </a:lnSpc>
              <a:spcBef>
                <a:spcPts val="1001"/>
              </a:spcBef>
              <a:buClr>
                <a:srgbClr val="ffffff"/>
              </a:buClr>
              <a:buSzPct val="125000"/>
              <a:buFont typeface="Arial"/>
              <a:buChar char="•"/>
            </a:pPr>
            <a:r>
              <a:rPr b="0" lang="en-US" sz="2400" spc="-1" strike="noStrike">
                <a:solidFill>
                  <a:srgbClr val="000000"/>
                </a:solidFill>
                <a:latin typeface="Tw Cen MT"/>
              </a:rPr>
              <a:t>Cost efficiency</a:t>
            </a:r>
            <a:endParaRPr b="0" lang="en-US" sz="2400" spc="-1" strike="noStrike">
              <a:solidFill>
                <a:srgbClr val="000000"/>
              </a:solidFill>
              <a:latin typeface="Tw Cen MT"/>
            </a:endParaRPr>
          </a:p>
          <a:p>
            <a:pPr lvl="1" marL="685800" indent="-228240">
              <a:lnSpc>
                <a:spcPct val="120000"/>
              </a:lnSpc>
              <a:spcBef>
                <a:spcPts val="499"/>
              </a:spcBef>
              <a:buClr>
                <a:srgbClr val="ffffff"/>
              </a:buClr>
              <a:buSzPct val="125000"/>
              <a:buFont typeface="Arial"/>
              <a:buChar char="•"/>
            </a:pPr>
            <a:r>
              <a:rPr b="0" lang="en-US" sz="2000" spc="-1" strike="noStrike">
                <a:solidFill>
                  <a:srgbClr val="000000"/>
                </a:solidFill>
                <a:latin typeface="Tw Cen MT"/>
              </a:rPr>
              <a:t>You only pay for the service and not the physical server</a:t>
            </a:r>
            <a:endParaRPr b="0" lang="en-US" sz="2000" spc="-1" strike="noStrike">
              <a:solidFill>
                <a:srgbClr val="000000"/>
              </a:solidFill>
              <a:latin typeface="Tw Cen MT"/>
            </a:endParaRPr>
          </a:p>
          <a:p>
            <a:pPr marL="228600" indent="-228240">
              <a:lnSpc>
                <a:spcPct val="120000"/>
              </a:lnSpc>
              <a:spcBef>
                <a:spcPts val="1001"/>
              </a:spcBef>
              <a:buClr>
                <a:srgbClr val="ffffff"/>
              </a:buClr>
              <a:buSzPct val="125000"/>
              <a:buFont typeface="Arial"/>
              <a:buChar char="•"/>
            </a:pPr>
            <a:r>
              <a:rPr b="0" lang="en-US" sz="2400" spc="-1" strike="noStrike">
                <a:solidFill>
                  <a:srgbClr val="000000"/>
                </a:solidFill>
                <a:latin typeface="Tw Cen MT"/>
              </a:rPr>
              <a:t>Elasticity </a:t>
            </a:r>
            <a:endParaRPr b="0" lang="en-US" sz="2400" spc="-1" strike="noStrike">
              <a:solidFill>
                <a:srgbClr val="000000"/>
              </a:solidFill>
              <a:latin typeface="Tw Cen MT"/>
            </a:endParaRPr>
          </a:p>
          <a:p>
            <a:pPr lvl="1" marL="685800" indent="-228240">
              <a:lnSpc>
                <a:spcPct val="120000"/>
              </a:lnSpc>
              <a:spcBef>
                <a:spcPts val="499"/>
              </a:spcBef>
              <a:buClr>
                <a:srgbClr val="ffffff"/>
              </a:buClr>
              <a:buSzPct val="125000"/>
              <a:buFont typeface="Arial"/>
              <a:buChar char="•"/>
            </a:pPr>
            <a:r>
              <a:rPr b="0" lang="en-US" sz="2000" spc="-1" strike="noStrike">
                <a:solidFill>
                  <a:srgbClr val="000000"/>
                </a:solidFill>
                <a:latin typeface="Tw Cen MT"/>
              </a:rPr>
              <a:t>Being able to scale up or down at any point</a:t>
            </a:r>
            <a:endParaRPr b="0" lang="en-US" sz="2000" spc="-1" strike="noStrike">
              <a:solidFill>
                <a:srgbClr val="000000"/>
              </a:solidFill>
              <a:latin typeface="Tw Cen MT"/>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368" name="TextShape 1"/>
          <p:cNvSpPr txBox="1"/>
          <p:nvPr/>
        </p:nvSpPr>
        <p:spPr>
          <a:xfrm>
            <a:off x="1141560" y="618480"/>
            <a:ext cx="9905760" cy="1478160"/>
          </a:xfrm>
          <a:prstGeom prst="rect">
            <a:avLst/>
          </a:prstGeom>
          <a:noFill/>
          <a:ln>
            <a:noFill/>
          </a:ln>
        </p:spPr>
        <p:txBody>
          <a:bodyPr anchor="ctr">
            <a:normAutofit/>
          </a:bodyPr>
          <a:p>
            <a:pPr algn="ctr">
              <a:lnSpc>
                <a:spcPct val="90000"/>
              </a:lnSpc>
            </a:pPr>
            <a:r>
              <a:rPr b="0" lang="en-US" sz="3600" spc="-1" strike="noStrike" cap="all">
                <a:solidFill>
                  <a:srgbClr val="000000"/>
                </a:solidFill>
                <a:latin typeface="Tw Cen MT"/>
              </a:rPr>
              <a:t>P</a:t>
            </a:r>
            <a:r>
              <a:rPr b="0" lang="en-US" sz="3600" spc="-1" strike="noStrike" cap="all">
                <a:solidFill>
                  <a:srgbClr val="000000"/>
                </a:solidFill>
                <a:latin typeface="Tw Cen MT"/>
              </a:rPr>
              <a:t>r</a:t>
            </a:r>
            <a:r>
              <a:rPr b="0" lang="en-US" sz="3600" spc="-1" strike="noStrike" cap="all">
                <a:solidFill>
                  <a:srgbClr val="000000"/>
                </a:solidFill>
                <a:latin typeface="Tw Cen MT"/>
              </a:rPr>
              <a:t>o</a:t>
            </a:r>
            <a:r>
              <a:rPr b="0" lang="en-US" sz="3600" spc="-1" strike="noStrike" cap="all">
                <a:solidFill>
                  <a:srgbClr val="000000"/>
                </a:solidFill>
                <a:latin typeface="Tw Cen MT"/>
              </a:rPr>
              <a:t>s</a:t>
            </a:r>
            <a:r>
              <a:rPr b="0" lang="en-US" sz="3600" spc="-1" strike="noStrike" cap="all">
                <a:solidFill>
                  <a:srgbClr val="000000"/>
                </a:solidFill>
                <a:latin typeface="Tw Cen MT"/>
              </a:rPr>
              <a:t> </a:t>
            </a:r>
            <a:r>
              <a:rPr b="0" lang="en-US" sz="3600" spc="-1" strike="noStrike" cap="all">
                <a:solidFill>
                  <a:srgbClr val="000000"/>
                </a:solidFill>
                <a:latin typeface="Tw Cen MT"/>
              </a:rPr>
              <a:t>a</a:t>
            </a:r>
            <a:r>
              <a:rPr b="0" lang="en-US" sz="3600" spc="-1" strike="noStrike" cap="all">
                <a:solidFill>
                  <a:srgbClr val="000000"/>
                </a:solidFill>
                <a:latin typeface="Tw Cen MT"/>
              </a:rPr>
              <a:t>n</a:t>
            </a:r>
            <a:r>
              <a:rPr b="0" lang="en-US" sz="3600" spc="-1" strike="noStrike" cap="all">
                <a:solidFill>
                  <a:srgbClr val="000000"/>
                </a:solidFill>
                <a:latin typeface="Tw Cen MT"/>
              </a:rPr>
              <a:t>d</a:t>
            </a:r>
            <a:r>
              <a:rPr b="0" lang="en-US" sz="3600" spc="-1" strike="noStrike" cap="all">
                <a:solidFill>
                  <a:srgbClr val="000000"/>
                </a:solidFill>
                <a:latin typeface="Tw Cen MT"/>
              </a:rPr>
              <a:t> </a:t>
            </a:r>
            <a:r>
              <a:rPr b="0" lang="en-US" sz="3600" spc="-1" strike="noStrike" cap="all">
                <a:solidFill>
                  <a:srgbClr val="000000"/>
                </a:solidFill>
                <a:latin typeface="Tw Cen MT"/>
              </a:rPr>
              <a:t>c</a:t>
            </a:r>
            <a:r>
              <a:rPr b="0" lang="en-US" sz="3600" spc="-1" strike="noStrike" cap="all">
                <a:solidFill>
                  <a:srgbClr val="000000"/>
                </a:solidFill>
                <a:latin typeface="Tw Cen MT"/>
              </a:rPr>
              <a:t>o</a:t>
            </a:r>
            <a:r>
              <a:rPr b="0" lang="en-US" sz="3600" spc="-1" strike="noStrike" cap="all">
                <a:solidFill>
                  <a:srgbClr val="000000"/>
                </a:solidFill>
                <a:latin typeface="Tw Cen MT"/>
              </a:rPr>
              <a:t>n</a:t>
            </a:r>
            <a:r>
              <a:rPr b="0" lang="en-US" sz="3600" spc="-1" strike="noStrike" cap="all">
                <a:solidFill>
                  <a:srgbClr val="000000"/>
                </a:solidFill>
                <a:latin typeface="Tw Cen MT"/>
              </a:rPr>
              <a:t>s</a:t>
            </a:r>
            <a:endParaRPr b="0" lang="en-US" sz="3600" spc="-1" strike="noStrike">
              <a:solidFill>
                <a:srgbClr val="000000"/>
              </a:solidFill>
              <a:latin typeface="Tw Cen MT"/>
            </a:endParaRPr>
          </a:p>
        </p:txBody>
      </p:sp>
      <p:sp>
        <p:nvSpPr>
          <p:cNvPr id="369" name="TextShape 2"/>
          <p:cNvSpPr txBox="1"/>
          <p:nvPr/>
        </p:nvSpPr>
        <p:spPr>
          <a:xfrm>
            <a:off x="1244160" y="1312560"/>
            <a:ext cx="5463000" cy="5510880"/>
          </a:xfrm>
          <a:prstGeom prst="rect">
            <a:avLst/>
          </a:prstGeom>
          <a:noFill/>
          <a:ln>
            <a:noFill/>
          </a:ln>
        </p:spPr>
        <p:txBody>
          <a:bodyPr anchor="ctr">
            <a:normAutofit/>
          </a:bodyPr>
          <a:p>
            <a:pPr>
              <a:lnSpc>
                <a:spcPct val="110000"/>
              </a:lnSpc>
              <a:spcBef>
                <a:spcPts val="1001"/>
              </a:spcBef>
            </a:pPr>
            <a:r>
              <a:rPr b="0" lang="en-US" sz="1600" spc="-1" strike="noStrike">
                <a:solidFill>
                  <a:srgbClr val="000000"/>
                </a:solidFill>
                <a:latin typeface="Tw Cen MT"/>
              </a:rPr>
              <a:t>PROS:</a:t>
            </a:r>
            <a:endParaRPr b="0" lang="en-US" sz="1600" spc="-1" strike="noStrike">
              <a:solidFill>
                <a:srgbClr val="000000"/>
              </a:solidFill>
              <a:latin typeface="Tw Cen MT"/>
            </a:endParaRPr>
          </a:p>
          <a:p>
            <a:pPr marL="228600" indent="-228240">
              <a:lnSpc>
                <a:spcPct val="110000"/>
              </a:lnSpc>
              <a:spcBef>
                <a:spcPts val="1001"/>
              </a:spcBef>
              <a:buClr>
                <a:srgbClr val="ffffff"/>
              </a:buClr>
              <a:buSzPct val="125000"/>
              <a:buFont typeface="Arial"/>
              <a:buChar char="•"/>
            </a:pPr>
            <a:r>
              <a:rPr b="0" lang="en-US" sz="1600" spc="-1" strike="noStrike">
                <a:solidFill>
                  <a:srgbClr val="000000"/>
                </a:solidFill>
                <a:latin typeface="Tw Cen MT"/>
              </a:rPr>
              <a:t>Reduces IT cost</a:t>
            </a:r>
            <a:endParaRPr b="0" lang="en-US" sz="1600" spc="-1" strike="noStrike">
              <a:solidFill>
                <a:srgbClr val="000000"/>
              </a:solidFill>
              <a:latin typeface="Tw Cen MT"/>
            </a:endParaRPr>
          </a:p>
          <a:p>
            <a:pPr marL="228600" indent="-228240">
              <a:lnSpc>
                <a:spcPct val="110000"/>
              </a:lnSpc>
              <a:spcBef>
                <a:spcPts val="1001"/>
              </a:spcBef>
              <a:buClr>
                <a:srgbClr val="ffffff"/>
              </a:buClr>
              <a:buSzPct val="125000"/>
              <a:buFont typeface="Arial"/>
              <a:buChar char="•"/>
            </a:pPr>
            <a:r>
              <a:rPr b="0" lang="en-US" sz="1600" spc="-1" strike="noStrike">
                <a:solidFill>
                  <a:srgbClr val="000000"/>
                </a:solidFill>
                <a:latin typeface="Tw Cen MT"/>
              </a:rPr>
              <a:t>Increases processing power</a:t>
            </a:r>
            <a:endParaRPr b="0" lang="en-US" sz="1600" spc="-1" strike="noStrike">
              <a:solidFill>
                <a:srgbClr val="000000"/>
              </a:solidFill>
              <a:latin typeface="Tw Cen MT"/>
            </a:endParaRPr>
          </a:p>
          <a:p>
            <a:pPr marL="228600" indent="-228240">
              <a:lnSpc>
                <a:spcPct val="110000"/>
              </a:lnSpc>
              <a:spcBef>
                <a:spcPts val="1001"/>
              </a:spcBef>
              <a:buClr>
                <a:srgbClr val="ffffff"/>
              </a:buClr>
              <a:buSzPct val="125000"/>
              <a:buFont typeface="Arial"/>
              <a:buChar char="•"/>
            </a:pPr>
            <a:r>
              <a:rPr b="0" lang="en-US" sz="1600" spc="-1" strike="noStrike">
                <a:solidFill>
                  <a:srgbClr val="000000"/>
                </a:solidFill>
                <a:latin typeface="Tw Cen MT"/>
              </a:rPr>
              <a:t>Allows you to access files anywhere</a:t>
            </a:r>
            <a:endParaRPr b="0" lang="en-US" sz="1600" spc="-1" strike="noStrike">
              <a:solidFill>
                <a:srgbClr val="000000"/>
              </a:solidFill>
              <a:latin typeface="Tw Cen MT"/>
            </a:endParaRPr>
          </a:p>
          <a:p>
            <a:pPr marL="228600" indent="-228240">
              <a:lnSpc>
                <a:spcPct val="110000"/>
              </a:lnSpc>
              <a:spcBef>
                <a:spcPts val="1001"/>
              </a:spcBef>
              <a:buClr>
                <a:srgbClr val="ffffff"/>
              </a:buClr>
              <a:buSzPct val="125000"/>
              <a:buFont typeface="Arial"/>
              <a:buChar char="•"/>
            </a:pPr>
            <a:r>
              <a:rPr b="0" lang="en-US" sz="1600" spc="-1" strike="noStrike">
                <a:solidFill>
                  <a:srgbClr val="000000"/>
                </a:solidFill>
                <a:latin typeface="Tw Cen MT"/>
              </a:rPr>
              <a:t>Don’t need space for servers and hardware</a:t>
            </a:r>
            <a:endParaRPr b="0" lang="en-US" sz="1600" spc="-1" strike="noStrike">
              <a:solidFill>
                <a:srgbClr val="000000"/>
              </a:solidFill>
              <a:latin typeface="Tw Cen MT"/>
            </a:endParaRPr>
          </a:p>
          <a:p>
            <a:pPr>
              <a:lnSpc>
                <a:spcPct val="110000"/>
              </a:lnSpc>
              <a:spcBef>
                <a:spcPts val="1001"/>
              </a:spcBef>
            </a:pPr>
            <a:r>
              <a:rPr b="0" lang="en-US" sz="1600" spc="-1" strike="noStrike">
                <a:solidFill>
                  <a:srgbClr val="000000"/>
                </a:solidFill>
                <a:latin typeface="Tw Cen MT"/>
              </a:rPr>
              <a:t>CONS:</a:t>
            </a:r>
            <a:endParaRPr b="0" lang="en-US" sz="1600" spc="-1" strike="noStrike">
              <a:solidFill>
                <a:srgbClr val="000000"/>
              </a:solidFill>
              <a:latin typeface="Tw Cen MT"/>
            </a:endParaRPr>
          </a:p>
          <a:p>
            <a:pPr marL="228600" indent="-228240">
              <a:lnSpc>
                <a:spcPct val="110000"/>
              </a:lnSpc>
              <a:spcBef>
                <a:spcPts val="1001"/>
              </a:spcBef>
              <a:buClr>
                <a:srgbClr val="ffffff"/>
              </a:buClr>
              <a:buSzPct val="125000"/>
              <a:buFont typeface="Arial"/>
              <a:buChar char="•"/>
            </a:pPr>
            <a:r>
              <a:rPr b="0" lang="en-US" sz="1600" spc="-1" strike="noStrike">
                <a:solidFill>
                  <a:srgbClr val="000000"/>
                </a:solidFill>
                <a:latin typeface="Tw Cen MT"/>
              </a:rPr>
              <a:t>Must have internet</a:t>
            </a:r>
            <a:endParaRPr b="0" lang="en-US" sz="1600" spc="-1" strike="noStrike">
              <a:solidFill>
                <a:srgbClr val="000000"/>
              </a:solidFill>
              <a:latin typeface="Tw Cen MT"/>
            </a:endParaRPr>
          </a:p>
          <a:p>
            <a:pPr marL="228600" indent="-228240">
              <a:lnSpc>
                <a:spcPct val="110000"/>
              </a:lnSpc>
              <a:spcBef>
                <a:spcPts val="1001"/>
              </a:spcBef>
              <a:buClr>
                <a:srgbClr val="ffffff"/>
              </a:buClr>
              <a:buSzPct val="125000"/>
              <a:buFont typeface="Arial"/>
              <a:buChar char="•"/>
            </a:pPr>
            <a:r>
              <a:rPr b="0" lang="en-US" sz="1600" spc="-1" strike="noStrike">
                <a:solidFill>
                  <a:srgbClr val="000000"/>
                </a:solidFill>
                <a:latin typeface="Tw Cen MT"/>
              </a:rPr>
              <a:t>Security (the cloud can be hacked)</a:t>
            </a:r>
            <a:endParaRPr b="0" lang="en-US" sz="1600" spc="-1" strike="noStrike">
              <a:solidFill>
                <a:srgbClr val="000000"/>
              </a:solidFill>
              <a:latin typeface="Tw Cen MT"/>
            </a:endParaRPr>
          </a:p>
          <a:p>
            <a:pPr marL="228600" indent="-228240">
              <a:lnSpc>
                <a:spcPct val="110000"/>
              </a:lnSpc>
              <a:spcBef>
                <a:spcPts val="1001"/>
              </a:spcBef>
              <a:buClr>
                <a:srgbClr val="ffffff"/>
              </a:buClr>
              <a:buSzPct val="125000"/>
              <a:buFont typeface="Arial"/>
              <a:buChar char="•"/>
            </a:pPr>
            <a:r>
              <a:rPr b="0" lang="en-US" sz="1600" spc="-1" strike="noStrike">
                <a:solidFill>
                  <a:srgbClr val="000000"/>
                </a:solidFill>
                <a:latin typeface="Tw Cen MT"/>
              </a:rPr>
              <a:t>Privacy (handing your data to a third party)</a:t>
            </a:r>
            <a:endParaRPr b="0" lang="en-US" sz="1600" spc="-1" strike="noStrike">
              <a:solidFill>
                <a:srgbClr val="000000"/>
              </a:solidFill>
              <a:latin typeface="Tw Cen MT"/>
            </a:endParaRPr>
          </a:p>
          <a:p>
            <a:pPr marL="228600" indent="-228240">
              <a:lnSpc>
                <a:spcPct val="110000"/>
              </a:lnSpc>
              <a:spcBef>
                <a:spcPts val="1001"/>
              </a:spcBef>
              <a:buClr>
                <a:srgbClr val="ffffff"/>
              </a:buClr>
              <a:buSzPct val="125000"/>
              <a:buFont typeface="Arial"/>
              <a:buChar char="•"/>
            </a:pPr>
            <a:r>
              <a:rPr b="0" lang="en-US" sz="1600" spc="-1" strike="noStrike">
                <a:solidFill>
                  <a:srgbClr val="000000"/>
                </a:solidFill>
                <a:latin typeface="Tw Cen MT"/>
              </a:rPr>
              <a:t>Usage fees</a:t>
            </a:r>
            <a:endParaRPr b="0" lang="en-US" sz="1600" spc="-1" strike="noStrike">
              <a:solidFill>
                <a:srgbClr val="000000"/>
              </a:solidFill>
              <a:latin typeface="Tw Cen MT"/>
            </a:endParaRPr>
          </a:p>
          <a:p>
            <a:pPr marL="228600" indent="-228240">
              <a:lnSpc>
                <a:spcPct val="110000"/>
              </a:lnSpc>
              <a:spcBef>
                <a:spcPts val="1001"/>
              </a:spcBef>
              <a:buClr>
                <a:srgbClr val="ffffff"/>
              </a:buClr>
              <a:buSzPct val="125000"/>
              <a:buFont typeface="Arial"/>
              <a:buChar char="•"/>
            </a:pPr>
            <a:r>
              <a:rPr b="0" lang="en-US" sz="1600" spc="-1" strike="noStrike">
                <a:solidFill>
                  <a:srgbClr val="000000"/>
                </a:solidFill>
                <a:latin typeface="Tw Cen MT"/>
              </a:rPr>
              <a:t>Bandwidth capes</a:t>
            </a:r>
            <a:endParaRPr b="0" lang="en-US" sz="1600" spc="-1" strike="noStrike">
              <a:solidFill>
                <a:srgbClr val="000000"/>
              </a:solidFill>
              <a:latin typeface="Tw Cen MT"/>
            </a:endParaRPr>
          </a:p>
        </p:txBody>
      </p:sp>
      <p:pic>
        <p:nvPicPr>
          <p:cNvPr id="370" name="Picture 4" descr=""/>
          <p:cNvPicPr/>
          <p:nvPr/>
        </p:nvPicPr>
        <p:blipFill>
          <a:blip r:embed="rId2"/>
          <a:srcRect l="0" t="17045" r="0" b="17479"/>
          <a:stretch/>
        </p:blipFill>
        <p:spPr>
          <a:xfrm>
            <a:off x="6392160" y="2497680"/>
            <a:ext cx="4654800" cy="3047400"/>
          </a:xfrm>
          <a:prstGeom prst="rect">
            <a:avLst/>
          </a:prstGeom>
          <a:ln w="19080">
            <a:solidFill>
              <a:schemeClr val="tx2">
                <a:lumMod val="60000"/>
                <a:lumOff val="40000"/>
                <a:alpha val="60000"/>
              </a:schemeClr>
            </a:solidFill>
            <a:miter/>
          </a:ln>
          <a:effectLst>
            <a:outerShdw algn="t" blurRad="88900" dir="5400000" dist="38100" rotWithShape="0">
              <a:srgbClr val="000000">
                <a:alpha val="40000"/>
              </a:srgbClr>
            </a:outerShdw>
          </a:effectLst>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TextShape 1"/>
          <p:cNvSpPr txBox="1"/>
          <p:nvPr/>
        </p:nvSpPr>
        <p:spPr>
          <a:xfrm>
            <a:off x="1141560" y="618480"/>
            <a:ext cx="9905760" cy="1478160"/>
          </a:xfrm>
          <a:prstGeom prst="rect">
            <a:avLst/>
          </a:prstGeom>
          <a:noFill/>
          <a:ln>
            <a:noFill/>
          </a:ln>
        </p:spPr>
        <p:txBody>
          <a:bodyPr anchor="ctr"/>
          <a:p>
            <a:pPr>
              <a:lnSpc>
                <a:spcPct val="90000"/>
              </a:lnSpc>
            </a:pPr>
            <a:r>
              <a:rPr b="0" lang="en-US" sz="3600" spc="-1" strike="noStrike" cap="all">
                <a:solidFill>
                  <a:srgbClr val="000000"/>
                </a:solidFill>
                <a:latin typeface="Tw Cen MT"/>
              </a:rPr>
              <a:t>Fun fact</a:t>
            </a:r>
            <a:endParaRPr b="0" lang="en-US" sz="3600" spc="-1" strike="noStrike">
              <a:solidFill>
                <a:srgbClr val="000000"/>
              </a:solidFill>
              <a:latin typeface="Tw Cen MT"/>
            </a:endParaRPr>
          </a:p>
        </p:txBody>
      </p:sp>
      <p:sp>
        <p:nvSpPr>
          <p:cNvPr id="372" name="TextShape 2"/>
          <p:cNvSpPr txBox="1"/>
          <p:nvPr/>
        </p:nvSpPr>
        <p:spPr>
          <a:xfrm>
            <a:off x="1141560" y="2249640"/>
            <a:ext cx="9905760" cy="3541320"/>
          </a:xfrm>
          <a:prstGeom prst="rect">
            <a:avLst/>
          </a:prstGeom>
          <a:noFill/>
          <a:ln>
            <a:noFill/>
          </a:ln>
        </p:spPr>
        <p:txBody>
          <a:bodyPr/>
          <a:p>
            <a:pPr marL="228600" indent="-228240">
              <a:lnSpc>
                <a:spcPct val="120000"/>
              </a:lnSpc>
              <a:spcBef>
                <a:spcPts val="1001"/>
              </a:spcBef>
              <a:buClr>
                <a:srgbClr val="ffffff"/>
              </a:buClr>
              <a:buSzPct val="125000"/>
              <a:buFont typeface="Arial"/>
              <a:buChar char="•"/>
            </a:pPr>
            <a:r>
              <a:rPr b="0" lang="en-US" sz="2400" spc="-1" strike="noStrike">
                <a:solidFill>
                  <a:srgbClr val="000000"/>
                </a:solidFill>
                <a:latin typeface="Tw Cen MT"/>
              </a:rPr>
              <a:t>AWS is the cloud provider of many leading worldwide companies, including Netflix, Expedia, Spotify, and Ubisoft. In fact, AWS holds about 41.5 percent of all installed application workloads. As of 2017, its market share held in at approximately 47 percent, with a whopping Q4 revenue of $3.66 billion</a:t>
            </a:r>
            <a:endParaRPr b="0" lang="en-US" sz="2400" spc="-1" strike="noStrike">
              <a:solidFill>
                <a:srgbClr val="000000"/>
              </a:solidFill>
              <a:latin typeface="Tw Cen MT"/>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TextShape 1"/>
          <p:cNvSpPr txBox="1"/>
          <p:nvPr/>
        </p:nvSpPr>
        <p:spPr>
          <a:xfrm>
            <a:off x="1141560" y="-86760"/>
            <a:ext cx="9905760" cy="6853320"/>
          </a:xfrm>
          <a:prstGeom prst="rect">
            <a:avLst/>
          </a:prstGeom>
          <a:noFill/>
          <a:ln>
            <a:noFill/>
          </a:ln>
        </p:spPr>
        <p:txBody>
          <a:bodyPr lIns="0" rIns="0" tIns="0" bIns="0" anchor="ctr"/>
          <a:p>
            <a:pPr algn="ctr"/>
            <a:r>
              <a:rPr b="0" lang="en-US" sz="4400" spc="-1" strike="noStrike">
                <a:latin typeface="Arial"/>
              </a:rPr>
              <a:t>Getting Started with GCP</a:t>
            </a:r>
            <a:endParaRPr b="0" lang="en-US" sz="4400" spc="-1" strike="noStrike">
              <a:latin typeface="Arial"/>
            </a:endParaRPr>
          </a:p>
          <a:p>
            <a:pPr algn="ctr"/>
            <a:r>
              <a:rPr b="0" lang="en-US" sz="2200" spc="-1" strike="noStrike">
                <a:latin typeface="Arial"/>
              </a:rPr>
              <a:t>A tutorial on setting up a GCP account</a:t>
            </a:r>
            <a:endParaRPr b="0" lang="en-US" sz="2200" spc="-1" strike="noStrike">
              <a:latin typeface="Arial"/>
            </a:endParaRPr>
          </a:p>
          <a:p>
            <a:pPr algn="ctr"/>
            <a:r>
              <a:rPr b="0" lang="en-US" sz="3200" spc="-1" strike="noStrike">
                <a:latin typeface="Arial"/>
              </a:rPr>
              <a:t> </a:t>
            </a:r>
            <a:endParaRPr b="0" lang="en-US" sz="3200" spc="-1" strike="noStrike">
              <a:latin typeface="Arial"/>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41</TotalTime>
  <Application>LibreOffice/6.0.7.3$Linux_X86_64 LibreOffice_project/00m0$Build-3</Application>
  <Words>319</Words>
  <Paragraphs>46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2019-06-12T00:38:28Z</dcterms:created>
  <dc:creator>Benjamin Cockman</dc:creator>
  <dc:description/>
  <dc:language>en-US</dc:language>
  <cp:lastModifiedBy/>
  <dcterms:modified xsi:type="dcterms:W3CDTF">2019-06-11T21:55:10Z</dcterms:modified>
  <cp:revision>9</cp:revision>
  <dc:subject/>
  <dc:title>Cloud Computing definition: the practice of using a network of remote servers hosted on the Internet to store, manage, and process data, rather than a local server or a personal computer.</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8</vt:i4>
  </property>
</Properties>
</file>